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857"/>
    <a:srgbClr val="771F71"/>
    <a:srgbClr val="8D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59" autoAdjust="0"/>
  </p:normalViewPr>
  <p:slideViewPr>
    <p:cSldViewPr>
      <p:cViewPr varScale="1">
        <p:scale>
          <a:sx n="83" d="100"/>
          <a:sy n="83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BE889-22F9-4D68-BCDA-5C7CCFCB2C4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FCCA-D9C0-45E1-85CC-C31A04C7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The title of the research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The list of Name/s of the co- workers of research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Some details regarding the affiliations of each author, including  the email address of the corresponding author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purpose is to clearly state the research problem and give the reader a motivation, justification about the case. </a:t>
            </a:r>
          </a:p>
          <a:p>
            <a:r>
              <a:rPr lang="en-US" dirty="0"/>
              <a:t>The introduction should answer the question </a:t>
            </a:r>
            <a:r>
              <a:rPr lang="en-US" b="1" dirty="0"/>
              <a:t>What was studied and state partially the goal?</a:t>
            </a:r>
          </a:p>
          <a:p>
            <a:r>
              <a:rPr lang="en-US" b="0" dirty="0"/>
              <a:t>Sometimes it is combined with the literature review to set the methodological and practical gaps found in the state-of-the-art</a:t>
            </a:r>
            <a:r>
              <a:rPr lang="en-US" b="0" baseline="0" dirty="0"/>
              <a:t> body.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research question guides and centers your research. It should be clear, concise, objective and</a:t>
            </a:r>
            <a:r>
              <a:rPr lang="en-US" baseline="0" dirty="0"/>
              <a:t> </a:t>
            </a:r>
            <a:r>
              <a:rPr lang="en-US" dirty="0"/>
              <a:t>focused, as well as synthesize multiple sources to present your contribution.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6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Its aims to describe the methodological</a:t>
            </a:r>
            <a:r>
              <a:rPr lang="en-US" baseline="0" dirty="0"/>
              <a:t> framework</a:t>
            </a:r>
            <a:r>
              <a:rPr lang="en-US" dirty="0"/>
              <a:t> used in the proposal. This should succinctly</a:t>
            </a:r>
            <a:r>
              <a:rPr lang="en-US" baseline="0" dirty="0"/>
              <a:t> explain the procedures followed perform </a:t>
            </a:r>
            <a:r>
              <a:rPr lang="en-US" dirty="0"/>
              <a:t>experiments such that they could be replicated by any competent colleague and get same results or equivalent findings.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results should answer the question </a:t>
            </a:r>
            <a:r>
              <a:rPr lang="en-US" b="1" dirty="0"/>
              <a:t>What are the results, recommendations or main findings acquired from the research? </a:t>
            </a:r>
            <a:r>
              <a:rPr lang="en-US" b="0" dirty="0"/>
              <a:t>And discussion</a:t>
            </a:r>
            <a:r>
              <a:rPr lang="en-US" b="1" dirty="0"/>
              <a:t> What do these results mean for scientific community and practitioners?</a:t>
            </a:r>
          </a:p>
          <a:p>
            <a:r>
              <a:rPr lang="en-US" b="0" dirty="0"/>
              <a:t>If you</a:t>
            </a:r>
            <a:r>
              <a:rPr lang="en-US" b="0" baseline="0" dirty="0"/>
              <a:t> are presenting an ongoing research, please discuss in detail your hypotheses and your expected results.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 and evaluate the whole research.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original goal met? What are the main findings from your research?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changes in the experimental procedure (or design) and/or possibilities for further study.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whether your results support or contradict your hypothesis.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hypotheses validated: accepted/rejected? Why?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future research venues of your proposal?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If you</a:t>
            </a:r>
            <a:r>
              <a:rPr lang="en-US" b="0" baseline="0" dirty="0"/>
              <a:t> are presenting an ongoing research, please discuss in detail your next steps.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Number of publications  expected to be published / already published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Alphabetical list based on years of authors and works cited in the article. The bibliography must meet APA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FCCA-D9C0-45E1-85CC-C31A04C79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DAF8-ADD8-4C22-BEC8-ADDEE5EC6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1128A-218F-4003-84BA-E6E4FF0F5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6B5A-9A00-435D-984A-ED6B3EA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3244-15CC-4C43-81A3-0F801C0221B1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B419D-4F3B-49DB-9B38-59C72488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F2B6-8D68-47FC-8A2F-FC2F8D5E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9683-245C-4B93-81B1-ADE04AF2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24ABF-EB56-48B0-9C64-3F9F6A3A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C069A-F5DB-4C16-AE46-042C99BE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6717-6038-4EC9-886B-A02861B60A61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78D2-B2EB-4F6A-B670-D27B76AE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11D95-985D-4441-AA46-CDBE3B9E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F2613-0767-4788-A669-5081C9DA2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02E1E-C35F-41E1-9EA0-EEC833B64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2186-E281-4850-8342-17850FAE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CB7D-157C-4A82-BD24-EE39214FA660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0E8B-73BF-4F5F-94C0-445A1558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499D-22EE-4F2C-BD01-C3766172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E7EE-8CAC-4724-9A54-962BE29F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CF18-CDA5-4E84-A07D-4C0E33B8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1F9C-0C51-45F8-B3DA-4D116C42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529F-1217-4F13-A963-6E709E563CDF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5F33-D09E-44F4-87E0-7430B745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69884-8D2D-4862-8638-67A12AF1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AA21-3549-455E-BCF9-5B1DCDBF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BF159-FE71-457C-8D69-D4BAE94B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13A6C-198E-4A75-89F4-99276DE2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95C-3D2A-4842-BAE5-FB864252B6E7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BEDF-9A36-4CA2-9C42-764A9EB7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98186-B0E5-493A-90BE-9FE449A6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D705-ACA3-4AD5-A96C-758CB7C6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7281-6156-492C-8AB9-387F622AC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9B48C-7C87-4EB7-B4B6-393DBFFF2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59B9E-1C25-4F01-8416-138ACAA0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EA8B-BBD3-4F69-B9AD-D8E655AB378C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052B5-BB96-4273-9619-979085A7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4A27D-1D75-4C73-B9D6-64BD7FBC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D6F0-10F5-41F4-8341-56266AAD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2401-E9C5-48FB-86C2-7539B909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EF8DE-3D5A-4BFF-9428-6E73EF75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02E20-200D-47F4-B410-E883E5E93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BFFF1-1AFB-490B-A50C-5AF75FD2C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66A84-29D2-41EA-A2CC-018E1A35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44F5-3EBD-423A-A9F2-B2B28E67C50F}" type="datetime1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3E562-7A3B-4E35-8271-A5EF1EA2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239F3-00CB-4FC5-9D41-FE22F465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C309-48D1-4800-832D-E8B765A7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94AB9-9FE9-4A4A-A606-FD155D4D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5D29-547F-4FEC-B8B9-0F3800333B82}" type="datetime1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6446C-AF7D-4F48-BE7C-FD92D236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69CCE-B8C9-4DF8-A76F-6D263795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9A71F-14D7-4793-91A5-ABE365AC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2EBE-9E75-472E-9398-5300030B1B5A}" type="datetime1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8A3DE-9FB0-4827-BD73-57078270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78B63-0D3A-43FD-BCC1-CC979E44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1541-87B8-4517-9612-6064EE36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B086-4D34-4E5C-844E-47B7AA42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DF7BF-3596-4C10-B864-ED8C1C20D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BCBA5-6F3D-4D58-BAC3-C7EF6898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DC5D-BBEB-4E9F-985E-045929F1D02E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5BE5-BC87-44C9-BB96-BA39BAFA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4929-9330-4361-B06F-C27E3ACC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C87B-BD0F-4CBE-B7F9-14FF547B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E8751-88EB-4495-8AC8-5481EB020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8126B-F9FE-4465-A07A-917DEFB8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D3A4-B430-409D-8E3D-58C9E390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112-2680-4D8F-AB57-A3751EEDDF3A}" type="datetime1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641DA-573C-4659-B420-D651F6B4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8D3D9-0EF3-4031-8DB9-36DD6B11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8B4CC-8A00-49B5-A369-1C900616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2DBA4-CDE4-416B-8796-23B541CE4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EBA33-327E-4C5D-AC8E-F39FC56D9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7E1A-962C-462D-8ED6-174964B5BCF5}" type="datetime1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C0AD-1BB0-42AF-A84E-9EA8D4E52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78A8-F8F7-46BE-AB73-3BE4F1EE5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3FB3-6BDF-4C27-BAF1-EEF7F555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40995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D1F3E"/>
                </a:solidFill>
              </a:rPr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524750" cy="4605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Dear author(s),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ARS 2018 presentation template. In this file you will find:</a:t>
            </a:r>
          </a:p>
          <a:p>
            <a:endParaRPr lang="en-US" dirty="0"/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Minimum sections for the presentation you will do about your research in the session.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Each slide contains guidance about the suggested content for the section.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The title of the sections might be changed by the authors.</a:t>
            </a:r>
          </a:p>
          <a:p>
            <a:pPr marL="285750" indent="-285750">
              <a:buClr>
                <a:srgbClr val="FC4C02"/>
              </a:buClr>
              <a:buFont typeface="Wingdings" panose="05000000000000000000" pitchFamily="2" charset="2"/>
              <a:buChar char="§"/>
            </a:pPr>
            <a:r>
              <a:rPr lang="en-US" dirty="0"/>
              <a:t>Each presenter may have 8 minutes for the presentation and 2 minutes for questions and answering</a:t>
            </a:r>
          </a:p>
          <a:p>
            <a:pPr>
              <a:buClr>
                <a:srgbClr val="FC4C02"/>
              </a:buClr>
            </a:pPr>
            <a:endParaRPr lang="en-US" dirty="0"/>
          </a:p>
          <a:p>
            <a:pPr marL="0" indent="0">
              <a:buClr>
                <a:srgbClr val="FC4C02"/>
              </a:buClr>
              <a:buNone/>
            </a:pPr>
            <a:r>
              <a:rPr lang="en-US" dirty="0"/>
              <a:t>Keep in mind that the deadline is to submit the presentation slides on </a:t>
            </a:r>
            <a:r>
              <a:rPr lang="en-US">
                <a:solidFill>
                  <a:srgbClr val="FF0000"/>
                </a:solidFill>
              </a:rPr>
              <a:t>December 18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2018.</a:t>
            </a:r>
          </a:p>
          <a:p>
            <a:pPr>
              <a:buClr>
                <a:srgbClr val="FC4C02"/>
              </a:buClr>
            </a:pPr>
            <a:endParaRPr lang="en-US" dirty="0"/>
          </a:p>
          <a:p>
            <a:pPr marL="0" indent="0">
              <a:buClr>
                <a:srgbClr val="FC4C02"/>
              </a:buClr>
              <a:buNone/>
            </a:pPr>
            <a:r>
              <a:rPr lang="en-US" dirty="0"/>
              <a:t>Further details might be consulted via email to:</a:t>
            </a:r>
          </a:p>
          <a:p>
            <a:pPr marL="0" indent="0">
              <a:buClr>
                <a:srgbClr val="FC4C02"/>
              </a:buClr>
              <a:buNone/>
            </a:pPr>
            <a:r>
              <a:rPr lang="en-US" dirty="0"/>
              <a:t> ars@crkd.sab.ac.lk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36912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6D598C-9274-4F4C-9325-2C877CA4E841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1A581F-E80E-4754-B667-E6A632B3A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1" name="Picture Placeholder 40" descr="Picture1.tif">
              <a:extLst>
                <a:ext uri="{FF2B5EF4-FFF2-40B4-BE49-F238E27FC236}">
                  <a16:creationId xmlns:a16="http://schemas.microsoft.com/office/drawing/2014/main" id="{F9A4A4C0-AEEB-4EEB-9798-4A0B4EE49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75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References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Sabaragamuwa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1F94D1-2BC8-40D3-8938-78B30934AE8D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2C7DD4-C252-447A-8388-0F1E46295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90E6043E-04E4-440A-87E1-EB902D074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717EBF-2A9C-40E5-B964-C9598B7099BA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5055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63697"/>
            <a:ext cx="6858000" cy="1246265"/>
          </a:xfrm>
          <a:solidFill>
            <a:srgbClr val="771F7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of the research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7917"/>
            <a:ext cx="6858000" cy="969962"/>
          </a:xfrm>
          <a:solidFill>
            <a:srgbClr val="771F7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Name of the Presenter </a:t>
            </a:r>
          </a:p>
          <a:p>
            <a:r>
              <a:rPr lang="en-US" dirty="0">
                <a:solidFill>
                  <a:schemeClr val="bg1"/>
                </a:solidFill>
              </a:rPr>
              <a:t>Names of the co- researchers  with their affiliation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E9617-5437-4FA3-85AE-3EA75CC4ABE0}"/>
              </a:ext>
            </a:extLst>
          </p:cNvPr>
          <p:cNvSpPr/>
          <p:nvPr/>
        </p:nvSpPr>
        <p:spPr>
          <a:xfrm>
            <a:off x="1" y="6477000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5C1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00200" y="6441261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Sabaragamuwa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Placeholder 40" descr="Picture1.tif">
            <a:extLst>
              <a:ext uri="{FF2B5EF4-FFF2-40B4-BE49-F238E27FC236}">
                <a16:creationId xmlns:a16="http://schemas.microsoft.com/office/drawing/2014/main" id="{1313C03F-7EF1-4C7A-B302-572386A2D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>
            <a:fillRect/>
          </a:stretch>
        </p:blipFill>
        <p:spPr bwMode="auto">
          <a:xfrm>
            <a:off x="381000" y="313393"/>
            <a:ext cx="990600" cy="9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9471DA-6861-4255-B8C6-34DEFDB28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1061" r="12680" b="90090"/>
          <a:stretch/>
        </p:blipFill>
        <p:spPr>
          <a:xfrm>
            <a:off x="2621279" y="100161"/>
            <a:ext cx="6522721" cy="11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4099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Introduction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7089" y="6502602"/>
            <a:ext cx="9136912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9ABBCA-133A-40B5-93E0-FE1360F641C2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773DAC-62AF-4B53-B7E6-442577205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9" name="Picture Placeholder 40" descr="Picture1.tif">
              <a:extLst>
                <a:ext uri="{FF2B5EF4-FFF2-40B4-BE49-F238E27FC236}">
                  <a16:creationId xmlns:a16="http://schemas.microsoft.com/office/drawing/2014/main" id="{04B9F56F-947C-4B4A-8E65-4F8FB5922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51C500-4A43-43BB-9360-6DBC6CA43B0F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51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Research Question/(s)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1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964D6A-7468-464C-9166-B8E85F6B622E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F6AB0-6477-42C7-99E7-E867CE175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3BF2E546-1261-477B-A874-A1609DAF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C17A0E-12EF-45F9-BCE6-B67162B46FFB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797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Methodology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959B53-CA48-4731-988F-AAEABD678124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96650E-6D11-4A29-B713-827BC2317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4A44E925-BD40-4BDC-8A79-669F2AF0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5AD057-2B3C-4398-9D3D-7D5D37838BF3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494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Results and Discussion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1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FE6304-47D0-4C50-9892-DB1C3AA73058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63C2C4-3776-45C0-BE53-16DD5FE39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9BDEE7D4-E9F8-4C3F-8CE5-3FE0B7BE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BC2FBA-28A7-49E2-9111-CAD1E907233E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54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Conclusions 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3E8E55-ACEA-41BB-AF53-535D3C2D14FC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80B462-BB2B-474C-93EE-357F18DBB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DA3EC477-4C43-4FA6-B7D6-17E889E0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5513BF-1F30-436F-ACA1-824427BB8BD0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263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Future Works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AC382-BD6A-497A-9C7A-EBD78A5655BD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F6339-CCC5-42E8-9B6B-CF9DE825C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83A8675B-6438-4CCD-BF88-089D7317A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4762BF-F7C5-4ED7-A146-CFCE78660226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792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7D1D-02C0-493C-813C-BE71764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476750" cy="1235074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8D1F3E"/>
                </a:solidFill>
              </a:rPr>
              <a:t>Publications</a:t>
            </a:r>
            <a:endParaRPr lang="en-US" b="1" dirty="0">
              <a:solidFill>
                <a:srgbClr val="8D1F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63E9-A515-4F28-A278-B5970341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2136775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7A4A-526A-4CF2-9293-5D01A12227F8}"/>
              </a:ext>
            </a:extLst>
          </p:cNvPr>
          <p:cNvSpPr/>
          <p:nvPr/>
        </p:nvSpPr>
        <p:spPr>
          <a:xfrm>
            <a:off x="0" y="6502602"/>
            <a:ext cx="9144000" cy="381000"/>
          </a:xfrm>
          <a:prstGeom prst="rect">
            <a:avLst/>
          </a:prstGeom>
          <a:solidFill>
            <a:srgbClr val="5C1857"/>
          </a:solidFill>
          <a:ln>
            <a:solidFill>
              <a:srgbClr val="8D1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0262664-0E64-4B5D-82FF-0C5F1584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2874"/>
            <a:ext cx="5791200" cy="4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4744" tIns="117371" rIns="234744" bIns="117371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35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Annual Research Session – 2018, </a:t>
            </a:r>
            <a:r>
              <a:rPr lang="en-AU" altLang="en-US" sz="1400" b="1" dirty="0" err="1">
                <a:solidFill>
                  <a:schemeClr val="bg1"/>
                </a:solidFill>
                <a:latin typeface="Calibri" pitchFamily="34" charset="0"/>
              </a:rPr>
              <a:t>Sabaragamuwa</a:t>
            </a:r>
            <a:r>
              <a:rPr lang="en-AU" altLang="en-US" sz="1400" b="1" dirty="0">
                <a:solidFill>
                  <a:schemeClr val="bg1"/>
                </a:solidFill>
                <a:latin typeface="Calibri" pitchFamily="34" charset="0"/>
              </a:rPr>
              <a:t> University of Sri Lanka</a:t>
            </a:r>
            <a:endParaRPr lang="en-AU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131A89-7D9C-4D36-84BD-CA7882FB48A9}"/>
              </a:ext>
            </a:extLst>
          </p:cNvPr>
          <p:cNvGrpSpPr/>
          <p:nvPr/>
        </p:nvGrpSpPr>
        <p:grpSpPr>
          <a:xfrm>
            <a:off x="7010400" y="0"/>
            <a:ext cx="2155190" cy="898021"/>
            <a:chOff x="7010400" y="0"/>
            <a:chExt cx="2155190" cy="898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29024D-378A-4871-BB58-F71B33AA9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60" r="78893" b="89626"/>
            <a:stretch/>
          </p:blipFill>
          <p:spPr>
            <a:xfrm>
              <a:off x="7570470" y="0"/>
              <a:ext cx="1595120" cy="898021"/>
            </a:xfrm>
            <a:prstGeom prst="rect">
              <a:avLst/>
            </a:prstGeom>
          </p:spPr>
        </p:pic>
        <p:pic>
          <p:nvPicPr>
            <p:cNvPr id="10" name="Picture Placeholder 40" descr="Picture1.tif">
              <a:extLst>
                <a:ext uri="{FF2B5EF4-FFF2-40B4-BE49-F238E27FC236}">
                  <a16:creationId xmlns:a16="http://schemas.microsoft.com/office/drawing/2014/main" id="{616A4550-C01B-4ACE-AF04-5CC1644C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" r="397"/>
            <a:stretch>
              <a:fillRect/>
            </a:stretch>
          </p:blipFill>
          <p:spPr bwMode="auto">
            <a:xfrm>
              <a:off x="7010400" y="152400"/>
              <a:ext cx="762000" cy="737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C5254C-DD73-4FD8-83C1-AB1EDA3C7E41}"/>
              </a:ext>
            </a:extLst>
          </p:cNvPr>
          <p:cNvSpPr txBox="1"/>
          <p:nvPr/>
        </p:nvSpPr>
        <p:spPr>
          <a:xfrm>
            <a:off x="8708390" y="65546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97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604</Words>
  <Application>Microsoft Office PowerPoint</Application>
  <PresentationFormat>On-screen Show (4:3)</PresentationFormat>
  <Paragraphs>73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Guidelines</vt:lpstr>
      <vt:lpstr>Title of the research </vt:lpstr>
      <vt:lpstr>Introduction</vt:lpstr>
      <vt:lpstr>Research Question/(s)</vt:lpstr>
      <vt:lpstr>Methodology</vt:lpstr>
      <vt:lpstr>Results and Discussion</vt:lpstr>
      <vt:lpstr>Conclusions </vt:lpstr>
      <vt:lpstr>Future Works</vt:lpstr>
      <vt:lpstr>Publications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Dimuthu</dc:creator>
  <cp:lastModifiedBy>piumi</cp:lastModifiedBy>
  <cp:revision>39</cp:revision>
  <dcterms:created xsi:type="dcterms:W3CDTF">2018-11-12T04:25:52Z</dcterms:created>
  <dcterms:modified xsi:type="dcterms:W3CDTF">2018-12-11T07:49:15Z</dcterms:modified>
</cp:coreProperties>
</file>