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1" r:id="rId9"/>
    <p:sldId id="272" r:id="rId10"/>
    <p:sldId id="273" r:id="rId11"/>
    <p:sldId id="274" r:id="rId12"/>
    <p:sldId id="275" r:id="rId13"/>
    <p:sldId id="276" r:id="rId14"/>
  </p:sldIdLst>
  <p:sldSz cx="9485313" cy="7534275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373">
          <p15:clr>
            <a:srgbClr val="A4A3A4"/>
          </p15:clr>
        </p15:guide>
        <p15:guide id="2" pos="298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7" roundtripDataSignature="AMtx7mj+BB3HfLmIn52KNx37c4+/XKKtS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1512" y="40"/>
      </p:cViewPr>
      <p:guideLst>
        <p:guide orient="horz" pos="2373"/>
        <p:guide pos="298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7" Type="http://customschemas.google.com/relationships/presentationmetadata" Target="metadata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270000" y="685800"/>
            <a:ext cx="4318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685800"/>
            <a:ext cx="4318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e56f7d92f9_0_1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ge56f7d92f9_0_1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685800"/>
            <a:ext cx="4318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e56f7d92f9_0_1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Google Shape;212;ge56f7d92f9_0_1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685800"/>
            <a:ext cx="4318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ge56f7d92f9_0_18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" name="Google Shape;221;ge56f7d92f9_0_1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685800"/>
            <a:ext cx="4318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ge56f7d92f9_0_1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0" name="Google Shape;230;ge56f7d92f9_0_1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685800"/>
            <a:ext cx="4318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685800"/>
            <a:ext cx="4318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e56f7d92f9_0_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ge56f7d92f9_0_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685800"/>
            <a:ext cx="4318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e56f7d92f9_0_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ge56f7d92f9_0_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685800"/>
            <a:ext cx="4318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e56f7d92f9_0_1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ge56f7d92f9_0_1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685800"/>
            <a:ext cx="4318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e56f7d92f9_0_1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ge56f7d92f9_0_1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685800"/>
            <a:ext cx="4318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e56f7d92f9_0_1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ge56f7d92f9_0_1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685800"/>
            <a:ext cx="4318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e56f7d92f9_0_1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5" name="Google Shape;185;ge56f7d92f9_0_1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685800"/>
            <a:ext cx="4318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e56f7d92f9_0_1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4" name="Google Shape;194;ge56f7d92f9_0_1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685800"/>
            <a:ext cx="4318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 txBox="1">
            <a:spLocks noGrp="1"/>
          </p:cNvSpPr>
          <p:nvPr>
            <p:ph type="ctrTitle"/>
          </p:nvPr>
        </p:nvSpPr>
        <p:spPr>
          <a:xfrm>
            <a:off x="711397" y="1894929"/>
            <a:ext cx="8062516" cy="2232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Times New Roman"/>
              <a:buNone/>
              <a:defRPr sz="5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ubTitle" idx="1"/>
          </p:nvPr>
        </p:nvSpPr>
        <p:spPr>
          <a:xfrm>
            <a:off x="1422796" y="4322975"/>
            <a:ext cx="6639719" cy="4522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t" anchorCtr="0">
            <a:noAutofit/>
          </a:bodyPr>
          <a:lstStyle>
            <a:lvl1pPr lvl="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ctr">
              <a:spcBef>
                <a:spcPts val="600"/>
              </a:spcBef>
              <a:spcAft>
                <a:spcPts val="0"/>
              </a:spcAft>
              <a:buClr>
                <a:srgbClr val="888888"/>
              </a:buClr>
              <a:buSzPts val="30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520"/>
              </a:spcBef>
              <a:spcAft>
                <a:spcPts val="0"/>
              </a:spcAft>
              <a:buClr>
                <a:srgbClr val="888888"/>
              </a:buClr>
              <a:buSzPts val="26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20"/>
              </a:spcBef>
              <a:spcAft>
                <a:spcPts val="0"/>
              </a:spcAft>
              <a:buClr>
                <a:srgbClr val="888888"/>
              </a:buClr>
              <a:buSzPts val="21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20"/>
              </a:spcBef>
              <a:spcAft>
                <a:spcPts val="0"/>
              </a:spcAft>
              <a:buClr>
                <a:srgbClr val="888888"/>
              </a:buClr>
              <a:buSzPts val="21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20"/>
              </a:spcBef>
              <a:spcAft>
                <a:spcPts val="0"/>
              </a:spcAft>
              <a:buClr>
                <a:srgbClr val="888888"/>
              </a:buClr>
              <a:buSzPts val="21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20"/>
              </a:spcBef>
              <a:spcAft>
                <a:spcPts val="0"/>
              </a:spcAft>
              <a:buClr>
                <a:srgbClr val="888888"/>
              </a:buClr>
              <a:buSzPts val="21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20"/>
              </a:spcBef>
              <a:spcAft>
                <a:spcPts val="0"/>
              </a:spcAft>
              <a:buClr>
                <a:srgbClr val="888888"/>
              </a:buClr>
              <a:buSzPts val="21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20"/>
              </a:spcBef>
              <a:spcAft>
                <a:spcPts val="0"/>
              </a:spcAft>
              <a:buClr>
                <a:srgbClr val="888888"/>
              </a:buClr>
              <a:buSzPts val="21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5" name="Google Shape;25;p4"/>
          <p:cNvSpPr txBox="1"/>
          <p:nvPr/>
        </p:nvSpPr>
        <p:spPr>
          <a:xfrm>
            <a:off x="2103" y="5744857"/>
            <a:ext cx="3694812" cy="11866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b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6;p4"/>
          <p:cNvSpPr txBox="1">
            <a:spLocks noGrp="1"/>
          </p:cNvSpPr>
          <p:nvPr>
            <p:ph type="body" idx="2"/>
          </p:nvPr>
        </p:nvSpPr>
        <p:spPr>
          <a:xfrm>
            <a:off x="206152" y="5495329"/>
            <a:ext cx="3490764" cy="1436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t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lvl="1" indent="-349250" algn="l">
              <a:spcBef>
                <a:spcPts val="380"/>
              </a:spcBef>
              <a:spcAft>
                <a:spcPts val="0"/>
              </a:spcAft>
              <a:buClr>
                <a:srgbClr val="7F7F7F"/>
              </a:buClr>
              <a:buSzPts val="1900"/>
              <a:buChar char="–"/>
              <a:defRPr sz="1900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body" idx="3"/>
          </p:nvPr>
        </p:nvSpPr>
        <p:spPr>
          <a:xfrm>
            <a:off x="5678761" y="5494865"/>
            <a:ext cx="3490764" cy="1436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t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lvl="1" indent="-349250" algn="l">
              <a:spcBef>
                <a:spcPts val="380"/>
              </a:spcBef>
              <a:spcAft>
                <a:spcPts val="0"/>
              </a:spcAft>
              <a:buClr>
                <a:srgbClr val="7F7F7F"/>
              </a:buClr>
              <a:buSzPts val="1900"/>
              <a:buChar char="–"/>
              <a:defRPr sz="1900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dt" idx="10"/>
          </p:nvPr>
        </p:nvSpPr>
        <p:spPr>
          <a:xfrm>
            <a:off x="111517" y="6983157"/>
            <a:ext cx="2213240" cy="401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Industrial Training Fianl Defence - 2025</a:t>
            </a:r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ftr" idx="11"/>
          </p:nvPr>
        </p:nvSpPr>
        <p:spPr>
          <a:xfrm>
            <a:off x="2323927" y="6983157"/>
            <a:ext cx="4837461" cy="401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Faculty of Computing</a:t>
            </a:r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sldNum" idx="12"/>
          </p:nvPr>
        </p:nvSpPr>
        <p:spPr>
          <a:xfrm>
            <a:off x="7160556" y="6983157"/>
            <a:ext cx="2213240" cy="401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b="0"/>
          </a:p>
        </p:txBody>
      </p:sp>
      <p:sp>
        <p:nvSpPr>
          <p:cNvPr id="31" name="Google Shape;31;p4"/>
          <p:cNvSpPr txBox="1"/>
          <p:nvPr/>
        </p:nvSpPr>
        <p:spPr>
          <a:xfrm>
            <a:off x="1422796" y="4908026"/>
            <a:ext cx="6639719" cy="4522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/>
          <p:nvPr/>
        </p:nvSpPr>
        <p:spPr>
          <a:xfrm>
            <a:off x="0" y="0"/>
            <a:ext cx="9485313" cy="1156547"/>
          </a:xfrm>
          <a:prstGeom prst="rect">
            <a:avLst/>
          </a:prstGeom>
          <a:solidFill>
            <a:srgbClr val="17365D"/>
          </a:solidFill>
          <a:ln>
            <a:noFill/>
          </a:ln>
        </p:spPr>
        <p:txBody>
          <a:bodyPr spcFirstLastPara="1" wrap="square" lIns="97225" tIns="48600" rIns="97225" bIns="486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9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474266" y="49024"/>
            <a:ext cx="8536782" cy="11075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Times New Roman"/>
              <a:buNone/>
              <a:defRPr sz="4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474266" y="1552092"/>
            <a:ext cx="8536782" cy="51781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t" anchorCtr="0">
            <a:normAutofit/>
          </a:bodyPr>
          <a:lstStyle>
            <a:lvl1pPr marL="457200" lvl="0" indent="-444500" algn="l">
              <a:spcBef>
                <a:spcPts val="680"/>
              </a:spcBef>
              <a:spcAft>
                <a:spcPts val="0"/>
              </a:spcAft>
              <a:buClr>
                <a:schemeClr val="accent1"/>
              </a:buClr>
              <a:buSzPts val="3400"/>
              <a:buFont typeface="Noto Sans Symbols"/>
              <a:buChar char="▪"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lvl="1" indent="-41910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Noto Sans Symbols"/>
              <a:buChar char="▪"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lvl="2" indent="-393700" algn="l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ts val="2600"/>
              <a:buFont typeface="Noto Sans Symbols"/>
              <a:buChar char="▪"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lvl="3" indent="-361950" algn="l">
              <a:spcBef>
                <a:spcPts val="420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Noto Sans Symbols"/>
              <a:buChar char="▪"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lvl="4" indent="-361950" algn="l">
              <a:spcBef>
                <a:spcPts val="420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Noto Sans Symbols"/>
              <a:buChar char="▪"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/>
          <p:nvPr/>
        </p:nvSpPr>
        <p:spPr>
          <a:xfrm>
            <a:off x="0" y="1153547"/>
            <a:ext cx="9485313" cy="237326"/>
          </a:xfrm>
          <a:prstGeom prst="rect">
            <a:avLst/>
          </a:prstGeom>
          <a:solidFill>
            <a:srgbClr val="B7CCE4"/>
          </a:solidFill>
          <a:ln>
            <a:noFill/>
          </a:ln>
        </p:spPr>
        <p:txBody>
          <a:bodyPr spcFirstLastPara="1" wrap="square" lIns="97225" tIns="48600" rIns="97225" bIns="486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9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111517" y="6983157"/>
            <a:ext cx="2213240" cy="401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Industrial Training Fianl Defence - 2025</a:t>
            </a:r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2323927" y="6983157"/>
            <a:ext cx="4837461" cy="401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Faculty of Computing</a:t>
            </a:r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7160556" y="6983157"/>
            <a:ext cx="2213240" cy="401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b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/>
          <p:nvPr/>
        </p:nvSpPr>
        <p:spPr>
          <a:xfrm>
            <a:off x="0" y="6931489"/>
            <a:ext cx="9485313" cy="602786"/>
          </a:xfrm>
          <a:prstGeom prst="rect">
            <a:avLst/>
          </a:prstGeom>
          <a:solidFill>
            <a:srgbClr val="17365D"/>
          </a:solidFill>
          <a:ln>
            <a:noFill/>
          </a:ln>
        </p:spPr>
        <p:txBody>
          <a:bodyPr spcFirstLastPara="1" wrap="square" lIns="97225" tIns="48600" rIns="97225" bIns="486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9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3"/>
          <p:cNvSpPr txBox="1">
            <a:spLocks noGrp="1"/>
          </p:cNvSpPr>
          <p:nvPr>
            <p:ph type="title"/>
          </p:nvPr>
        </p:nvSpPr>
        <p:spPr>
          <a:xfrm>
            <a:off x="474266" y="22721"/>
            <a:ext cx="8536782" cy="1255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 sz="28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body" idx="1"/>
          </p:nvPr>
        </p:nvSpPr>
        <p:spPr>
          <a:xfrm>
            <a:off x="474266" y="1757998"/>
            <a:ext cx="8536782" cy="49722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t" anchorCtr="0">
            <a:normAutofit/>
          </a:bodyPr>
          <a:lstStyle>
            <a:lvl1pPr marL="457200" marR="0" lvl="0" indent="-444500" algn="l" rtl="0">
              <a:spcBef>
                <a:spcPts val="68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Char char="•"/>
              <a:defRPr sz="3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191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–"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937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1950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–"/>
              <a:defRPr sz="2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61950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»"/>
              <a:defRPr sz="2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61950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61950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61950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61950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dt" idx="10"/>
          </p:nvPr>
        </p:nvSpPr>
        <p:spPr>
          <a:xfrm>
            <a:off x="111517" y="6983157"/>
            <a:ext cx="2213240" cy="401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Industrial Training Fianl Defence - 2025</a:t>
            </a:r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ftr" idx="11"/>
          </p:nvPr>
        </p:nvSpPr>
        <p:spPr>
          <a:xfrm>
            <a:off x="2323927" y="6983157"/>
            <a:ext cx="4837461" cy="401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Faculty of Computing</a:t>
            </a:r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7160556" y="6983157"/>
            <a:ext cx="2213240" cy="401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6" name="Google Shape;16;p3"/>
          <p:cNvSpPr/>
          <p:nvPr/>
        </p:nvSpPr>
        <p:spPr>
          <a:xfrm>
            <a:off x="0" y="0"/>
            <a:ext cx="9485313" cy="1156547"/>
          </a:xfrm>
          <a:prstGeom prst="rect">
            <a:avLst/>
          </a:prstGeom>
          <a:solidFill>
            <a:srgbClr val="17365D"/>
          </a:solidFill>
          <a:ln>
            <a:noFill/>
          </a:ln>
        </p:spPr>
        <p:txBody>
          <a:bodyPr spcFirstLastPara="1" wrap="square" lIns="97225" tIns="48600" rIns="97225" bIns="486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9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3"/>
          <p:cNvSpPr/>
          <p:nvPr/>
        </p:nvSpPr>
        <p:spPr>
          <a:xfrm>
            <a:off x="0" y="1153547"/>
            <a:ext cx="9485313" cy="237326"/>
          </a:xfrm>
          <a:prstGeom prst="rect">
            <a:avLst/>
          </a:prstGeom>
          <a:solidFill>
            <a:srgbClr val="B7CCE4"/>
          </a:solidFill>
          <a:ln>
            <a:noFill/>
          </a:ln>
        </p:spPr>
        <p:txBody>
          <a:bodyPr spcFirstLastPara="1" wrap="square" lIns="97225" tIns="48600" rIns="97225" bIns="486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9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8" name="Google Shape;18;p3"/>
          <p:cNvGrpSpPr/>
          <p:nvPr/>
        </p:nvGrpSpPr>
        <p:grpSpPr>
          <a:xfrm>
            <a:off x="306088" y="36590"/>
            <a:ext cx="7028856" cy="1054925"/>
            <a:chOff x="12404" y="208156"/>
            <a:chExt cx="6775934" cy="960235"/>
          </a:xfrm>
        </p:grpSpPr>
        <p:pic>
          <p:nvPicPr>
            <p:cNvPr id="19" name="Google Shape;19;p3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2404" y="208156"/>
              <a:ext cx="1014332" cy="96023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0" name="Google Shape;20;p3"/>
            <p:cNvSpPr txBox="1"/>
            <p:nvPr/>
          </p:nvSpPr>
          <p:spPr>
            <a:xfrm>
              <a:off x="1038605" y="285931"/>
              <a:ext cx="5749733" cy="7423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600" b="1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S</a:t>
              </a:r>
              <a:r>
                <a:rPr lang="en-US" sz="1900" b="1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ABARAGAMUWA </a:t>
              </a:r>
              <a:endParaRPr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00" b="1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U</a:t>
              </a:r>
              <a:r>
                <a:rPr lang="en-US" sz="1700" b="1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NIVERSITY OF </a:t>
              </a:r>
              <a:r>
                <a:rPr lang="en-US" sz="2100" b="1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S</a:t>
              </a:r>
              <a:r>
                <a:rPr lang="en-US" sz="1700" b="1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RI </a:t>
              </a:r>
              <a:r>
                <a:rPr lang="en-US" sz="2100" b="1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L</a:t>
              </a:r>
              <a:r>
                <a:rPr lang="en-US" sz="1700" b="1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ANKA</a:t>
              </a:r>
              <a:endParaRPr/>
            </a:p>
          </p:txBody>
        </p:sp>
      </p:grpSp>
      <p:sp>
        <p:nvSpPr>
          <p:cNvPr id="21" name="Google Shape;21;p3"/>
          <p:cNvSpPr txBox="1"/>
          <p:nvPr/>
        </p:nvSpPr>
        <p:spPr>
          <a:xfrm>
            <a:off x="4742656" y="261390"/>
            <a:ext cx="4398458" cy="7137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lang="en-US" sz="2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INDUSTRIAL TRAINING – IS 32842</a:t>
            </a:r>
            <a:endParaRPr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ORAL PRESENTATION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"/>
          <p:cNvSpPr txBox="1">
            <a:spLocks noGrp="1"/>
          </p:cNvSpPr>
          <p:nvPr>
            <p:ph type="ctrTitle"/>
          </p:nvPr>
        </p:nvSpPr>
        <p:spPr>
          <a:xfrm>
            <a:off x="711397" y="1894929"/>
            <a:ext cx="8062516" cy="2232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60"/>
              <a:buFont typeface="Times New Roman"/>
              <a:buNone/>
            </a:pPr>
            <a:r>
              <a:rPr lang="en-US" sz="4400" dirty="0"/>
              <a:t>Topic</a:t>
            </a:r>
            <a:endParaRPr sz="4400" dirty="0"/>
          </a:p>
        </p:txBody>
      </p:sp>
      <p:sp>
        <p:nvSpPr>
          <p:cNvPr id="45" name="Google Shape;45;p1"/>
          <p:cNvSpPr txBox="1">
            <a:spLocks noGrp="1"/>
          </p:cNvSpPr>
          <p:nvPr>
            <p:ph type="subTitle" idx="1"/>
          </p:nvPr>
        </p:nvSpPr>
        <p:spPr>
          <a:xfrm>
            <a:off x="1422783" y="4499550"/>
            <a:ext cx="6639600" cy="4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dirty="0"/>
              <a:t>Name – Registration No.</a:t>
            </a:r>
            <a:endParaRPr dirty="0"/>
          </a:p>
        </p:txBody>
      </p:sp>
      <p:sp>
        <p:nvSpPr>
          <p:cNvPr id="46" name="Google Shape;46;p1"/>
          <p:cNvSpPr txBox="1">
            <a:spLocks noGrp="1"/>
          </p:cNvSpPr>
          <p:nvPr>
            <p:ph type="body" idx="2"/>
          </p:nvPr>
        </p:nvSpPr>
        <p:spPr>
          <a:xfrm>
            <a:off x="206150" y="5495325"/>
            <a:ext cx="3840600" cy="143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dirty="0"/>
              <a:t>External Supervisor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dirty="0"/>
              <a:t>……………………</a:t>
            </a:r>
            <a:endParaRPr dirty="0"/>
          </a:p>
        </p:txBody>
      </p:sp>
      <p:sp>
        <p:nvSpPr>
          <p:cNvPr id="2" name="Google Shape;46;p1">
            <a:extLst>
              <a:ext uri="{FF2B5EF4-FFF2-40B4-BE49-F238E27FC236}">
                <a16:creationId xmlns:a16="http://schemas.microsoft.com/office/drawing/2014/main" id="{1F379BBE-0699-DD3A-7945-D34862581409}"/>
              </a:ext>
            </a:extLst>
          </p:cNvPr>
          <p:cNvSpPr txBox="1">
            <a:spLocks/>
          </p:cNvSpPr>
          <p:nvPr/>
        </p:nvSpPr>
        <p:spPr>
          <a:xfrm>
            <a:off x="5644713" y="5495325"/>
            <a:ext cx="3840600" cy="143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49250" algn="l" rtl="0">
              <a:lnSpc>
                <a:spcPct val="100000"/>
              </a:lnSpc>
              <a:spcBef>
                <a:spcPts val="380"/>
              </a:spcBef>
              <a:spcAft>
                <a:spcPts val="0"/>
              </a:spcAft>
              <a:buClr>
                <a:srgbClr val="7F7F7F"/>
              </a:buClr>
              <a:buSzPts val="1900"/>
              <a:buFont typeface="Arial"/>
              <a:buChar char="–"/>
              <a:defRPr sz="19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2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2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spcBef>
                <a:spcPts val="0"/>
              </a:spcBef>
            </a:pPr>
            <a:r>
              <a:rPr lang="en-US" dirty="0"/>
              <a:t>Internal Supervisor</a:t>
            </a:r>
          </a:p>
          <a:p>
            <a:pPr marL="0" indent="0">
              <a:spcBef>
                <a:spcPts val="0"/>
              </a:spcBef>
            </a:pPr>
            <a:r>
              <a:rPr lang="en-US" dirty="0"/>
              <a:t>……………………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0A9B00C-FEFF-EA4B-9C87-AD0DA97CB72A}"/>
              </a:ext>
            </a:extLst>
          </p:cNvPr>
          <p:cNvSpPr txBox="1"/>
          <p:nvPr/>
        </p:nvSpPr>
        <p:spPr>
          <a:xfrm>
            <a:off x="7919878" y="238365"/>
            <a:ext cx="1188495" cy="430887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IS </a:t>
            </a:r>
            <a:r>
              <a:rPr lang="en-US" sz="2100" b="1" dirty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6101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e56f7d92f9_0_130"/>
          <p:cNvSpPr txBox="1">
            <a:spLocks noGrp="1"/>
          </p:cNvSpPr>
          <p:nvPr>
            <p:ph type="title"/>
          </p:nvPr>
        </p:nvSpPr>
        <p:spPr>
          <a:xfrm>
            <a:off x="474266" y="49024"/>
            <a:ext cx="8536800" cy="110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Challenges and Issues faced</a:t>
            </a:r>
            <a:endParaRPr/>
          </a:p>
        </p:txBody>
      </p:sp>
      <p:sp>
        <p:nvSpPr>
          <p:cNvPr id="206" name="Google Shape;206;ge56f7d92f9_0_130"/>
          <p:cNvSpPr txBox="1">
            <a:spLocks noGrp="1"/>
          </p:cNvSpPr>
          <p:nvPr>
            <p:ph type="body" idx="1"/>
          </p:nvPr>
        </p:nvSpPr>
        <p:spPr>
          <a:xfrm>
            <a:off x="474150" y="1648125"/>
            <a:ext cx="8678700" cy="510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t" anchorCtr="0">
            <a:normAutofit/>
          </a:bodyPr>
          <a:lstStyle/>
          <a:p>
            <a:pPr marL="0" lvl="0" indent="0" algn="l" rtl="0">
              <a:spcBef>
                <a:spcPts val="68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400" dirty="0"/>
          </a:p>
          <a:p>
            <a:pPr marL="457200" lvl="0" indent="-381000" algn="l" rtl="0">
              <a:lnSpc>
                <a:spcPct val="115000"/>
              </a:lnSpc>
              <a:spcBef>
                <a:spcPts val="680"/>
              </a:spcBef>
              <a:spcAft>
                <a:spcPts val="0"/>
              </a:spcAft>
              <a:buSzPts val="2400"/>
              <a:buChar char="●"/>
            </a:pPr>
            <a:r>
              <a:rPr lang="en-US" sz="2400" dirty="0"/>
              <a:t>&lt;&lt;text&gt;&gt;</a:t>
            </a:r>
            <a:endParaRPr sz="2400" dirty="0"/>
          </a:p>
          <a:p>
            <a:pPr marL="0" lvl="0" indent="0" algn="l" rtl="0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207" name="Google Shape;207;ge56f7d92f9_0_130"/>
          <p:cNvSpPr txBox="1">
            <a:spLocks noGrp="1"/>
          </p:cNvSpPr>
          <p:nvPr>
            <p:ph type="dt" idx="10"/>
          </p:nvPr>
        </p:nvSpPr>
        <p:spPr>
          <a:xfrm>
            <a:off x="111517" y="6983157"/>
            <a:ext cx="2213100" cy="40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1600"/>
              <a:t>Industrial Training Fianl Defence - 2025</a:t>
            </a:r>
            <a:endParaRPr sz="1600" dirty="0"/>
          </a:p>
        </p:txBody>
      </p:sp>
      <p:sp>
        <p:nvSpPr>
          <p:cNvPr id="208" name="Google Shape;208;ge56f7d92f9_0_130"/>
          <p:cNvSpPr txBox="1">
            <a:spLocks noGrp="1"/>
          </p:cNvSpPr>
          <p:nvPr>
            <p:ph type="ftr" idx="11"/>
          </p:nvPr>
        </p:nvSpPr>
        <p:spPr>
          <a:xfrm>
            <a:off x="2323927" y="6983157"/>
            <a:ext cx="4837500" cy="40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Faculty of Computing</a:t>
            </a:r>
            <a:endParaRPr b="0"/>
          </a:p>
        </p:txBody>
      </p:sp>
      <p:sp>
        <p:nvSpPr>
          <p:cNvPr id="209" name="Google Shape;209;ge56f7d92f9_0_130"/>
          <p:cNvSpPr txBox="1">
            <a:spLocks noGrp="1"/>
          </p:cNvSpPr>
          <p:nvPr>
            <p:ph type="sldNum" idx="12"/>
          </p:nvPr>
        </p:nvSpPr>
        <p:spPr>
          <a:xfrm>
            <a:off x="7160556" y="6983157"/>
            <a:ext cx="2213100" cy="40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10</a:t>
            </a:fld>
            <a:endParaRPr b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ge56f7d92f9_0_194"/>
          <p:cNvSpPr txBox="1">
            <a:spLocks noGrp="1"/>
          </p:cNvSpPr>
          <p:nvPr>
            <p:ph type="title"/>
          </p:nvPr>
        </p:nvSpPr>
        <p:spPr>
          <a:xfrm>
            <a:off x="474266" y="49024"/>
            <a:ext cx="8536800" cy="110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Conclusion</a:t>
            </a:r>
            <a:endParaRPr/>
          </a:p>
        </p:txBody>
      </p:sp>
      <p:sp>
        <p:nvSpPr>
          <p:cNvPr id="215" name="Google Shape;215;ge56f7d92f9_0_194"/>
          <p:cNvSpPr txBox="1">
            <a:spLocks noGrp="1"/>
          </p:cNvSpPr>
          <p:nvPr>
            <p:ph type="body" idx="1"/>
          </p:nvPr>
        </p:nvSpPr>
        <p:spPr>
          <a:xfrm>
            <a:off x="474150" y="1648125"/>
            <a:ext cx="8678700" cy="510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t" anchorCtr="0">
            <a:normAutofit/>
          </a:bodyPr>
          <a:lstStyle/>
          <a:p>
            <a:pPr marL="0" lvl="0" indent="0" algn="l" rtl="0">
              <a:spcBef>
                <a:spcPts val="68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 dirty="0"/>
              <a:t> &lt;&lt;text&gt;&gt;</a:t>
            </a:r>
            <a:endParaRPr dirty="0"/>
          </a:p>
        </p:txBody>
      </p:sp>
      <p:sp>
        <p:nvSpPr>
          <p:cNvPr id="216" name="Google Shape;216;ge56f7d92f9_0_194"/>
          <p:cNvSpPr txBox="1">
            <a:spLocks noGrp="1"/>
          </p:cNvSpPr>
          <p:nvPr>
            <p:ph type="dt" idx="10"/>
          </p:nvPr>
        </p:nvSpPr>
        <p:spPr>
          <a:xfrm>
            <a:off x="111517" y="6983157"/>
            <a:ext cx="2213100" cy="40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1600"/>
              <a:t>Industrial Training Fianl Defence - 2025</a:t>
            </a:r>
            <a:endParaRPr sz="1600" dirty="0"/>
          </a:p>
        </p:txBody>
      </p:sp>
      <p:sp>
        <p:nvSpPr>
          <p:cNvPr id="217" name="Google Shape;217;ge56f7d92f9_0_194"/>
          <p:cNvSpPr txBox="1">
            <a:spLocks noGrp="1"/>
          </p:cNvSpPr>
          <p:nvPr>
            <p:ph type="ftr" idx="11"/>
          </p:nvPr>
        </p:nvSpPr>
        <p:spPr>
          <a:xfrm>
            <a:off x="2323927" y="6983157"/>
            <a:ext cx="4837500" cy="40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Faculty of Computing</a:t>
            </a:r>
            <a:endParaRPr b="0"/>
          </a:p>
        </p:txBody>
      </p:sp>
      <p:sp>
        <p:nvSpPr>
          <p:cNvPr id="218" name="Google Shape;218;ge56f7d92f9_0_194"/>
          <p:cNvSpPr txBox="1">
            <a:spLocks noGrp="1"/>
          </p:cNvSpPr>
          <p:nvPr>
            <p:ph type="sldNum" idx="12"/>
          </p:nvPr>
        </p:nvSpPr>
        <p:spPr>
          <a:xfrm>
            <a:off x="7160556" y="6983157"/>
            <a:ext cx="2213100" cy="40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11</a:t>
            </a:fld>
            <a:endParaRPr b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ge56f7d92f9_0_186"/>
          <p:cNvSpPr txBox="1">
            <a:spLocks noGrp="1"/>
          </p:cNvSpPr>
          <p:nvPr>
            <p:ph type="title"/>
          </p:nvPr>
        </p:nvSpPr>
        <p:spPr>
          <a:xfrm>
            <a:off x="474266" y="49024"/>
            <a:ext cx="8536800" cy="110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References </a:t>
            </a:r>
            <a:endParaRPr/>
          </a:p>
        </p:txBody>
      </p:sp>
      <p:sp>
        <p:nvSpPr>
          <p:cNvPr id="224" name="Google Shape;224;ge56f7d92f9_0_186"/>
          <p:cNvSpPr txBox="1">
            <a:spLocks noGrp="1"/>
          </p:cNvSpPr>
          <p:nvPr>
            <p:ph type="body" idx="1"/>
          </p:nvPr>
        </p:nvSpPr>
        <p:spPr>
          <a:xfrm>
            <a:off x="474150" y="1648125"/>
            <a:ext cx="8678700" cy="510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t" anchorCtr="0">
            <a:norm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None/>
            </a:pPr>
            <a:endParaRPr sz="2400" dirty="0"/>
          </a:p>
          <a:p>
            <a:pPr marL="457200" lvl="0" indent="-381000" algn="l" rtl="0">
              <a:lnSpc>
                <a:spcPct val="150000"/>
              </a:lnSpc>
              <a:spcBef>
                <a:spcPts val="680"/>
              </a:spcBef>
              <a:spcAft>
                <a:spcPts val="0"/>
              </a:spcAft>
              <a:buSzPts val="2400"/>
              <a:buChar char="●"/>
            </a:pPr>
            <a:r>
              <a:rPr lang="en-US" sz="2400" u="sng" dirty="0"/>
              <a:t>&lt;&lt;text&gt;&gt;</a:t>
            </a:r>
          </a:p>
          <a:p>
            <a:pPr marL="457200" lvl="0" indent="-381000" algn="l" rtl="0">
              <a:lnSpc>
                <a:spcPct val="150000"/>
              </a:lnSpc>
              <a:spcBef>
                <a:spcPts val="680"/>
              </a:spcBef>
              <a:spcAft>
                <a:spcPts val="0"/>
              </a:spcAft>
              <a:buSzPts val="2400"/>
              <a:buChar char="●"/>
            </a:pPr>
            <a:endParaRPr sz="2400" dirty="0"/>
          </a:p>
        </p:txBody>
      </p:sp>
      <p:sp>
        <p:nvSpPr>
          <p:cNvPr id="225" name="Google Shape;225;ge56f7d92f9_0_186"/>
          <p:cNvSpPr txBox="1">
            <a:spLocks noGrp="1"/>
          </p:cNvSpPr>
          <p:nvPr>
            <p:ph type="dt" idx="10"/>
          </p:nvPr>
        </p:nvSpPr>
        <p:spPr>
          <a:xfrm>
            <a:off x="111657" y="6983157"/>
            <a:ext cx="2213100" cy="40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1600"/>
              <a:t>Industrial Training Fianl Defence - 2025</a:t>
            </a:r>
            <a:endParaRPr sz="1600" dirty="0"/>
          </a:p>
        </p:txBody>
      </p:sp>
      <p:sp>
        <p:nvSpPr>
          <p:cNvPr id="226" name="Google Shape;226;ge56f7d92f9_0_186"/>
          <p:cNvSpPr txBox="1">
            <a:spLocks noGrp="1"/>
          </p:cNvSpPr>
          <p:nvPr>
            <p:ph type="ftr" idx="11"/>
          </p:nvPr>
        </p:nvSpPr>
        <p:spPr>
          <a:xfrm>
            <a:off x="2323927" y="6983157"/>
            <a:ext cx="4837500" cy="40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Faculty of Computing</a:t>
            </a:r>
            <a:endParaRPr b="0"/>
          </a:p>
        </p:txBody>
      </p:sp>
      <p:sp>
        <p:nvSpPr>
          <p:cNvPr id="227" name="Google Shape;227;ge56f7d92f9_0_186"/>
          <p:cNvSpPr txBox="1">
            <a:spLocks noGrp="1"/>
          </p:cNvSpPr>
          <p:nvPr>
            <p:ph type="sldNum" idx="12"/>
          </p:nvPr>
        </p:nvSpPr>
        <p:spPr>
          <a:xfrm>
            <a:off x="7160556" y="6983157"/>
            <a:ext cx="2213100" cy="40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12</a:t>
            </a:fld>
            <a:endParaRPr b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ge56f7d92f9_0_178"/>
          <p:cNvSpPr txBox="1">
            <a:spLocks noGrp="1"/>
          </p:cNvSpPr>
          <p:nvPr>
            <p:ph type="body" idx="1"/>
          </p:nvPr>
        </p:nvSpPr>
        <p:spPr>
          <a:xfrm>
            <a:off x="474150" y="1648125"/>
            <a:ext cx="8678700" cy="510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ctr" anchorCtr="0">
            <a:normAutofit/>
          </a:bodyPr>
          <a:lstStyle/>
          <a:p>
            <a:pPr marL="0" lvl="0" indent="0" algn="ctr" rtl="0">
              <a:spcBef>
                <a:spcPts val="68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0" b="1" i="1">
                <a:solidFill>
                  <a:srgbClr val="9FC5E8"/>
                </a:solidFill>
              </a:rPr>
              <a:t>Thank You!</a:t>
            </a:r>
            <a:endParaRPr sz="10000" b="1" i="1">
              <a:solidFill>
                <a:srgbClr val="9FC5E8"/>
              </a:solidFill>
            </a:endParaRPr>
          </a:p>
          <a:p>
            <a:pPr marL="0" lvl="0" indent="0" algn="l" rtl="0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3" name="Google Shape;233;ge56f7d92f9_0_178"/>
          <p:cNvSpPr txBox="1">
            <a:spLocks noGrp="1"/>
          </p:cNvSpPr>
          <p:nvPr>
            <p:ph type="dt" idx="10"/>
          </p:nvPr>
        </p:nvSpPr>
        <p:spPr>
          <a:xfrm>
            <a:off x="111517" y="6983157"/>
            <a:ext cx="2213100" cy="40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Industrial Training Fianl Defence - 2025</a:t>
            </a:r>
            <a:endParaRPr sz="1600" dirty="0"/>
          </a:p>
        </p:txBody>
      </p:sp>
      <p:sp>
        <p:nvSpPr>
          <p:cNvPr id="234" name="Google Shape;234;ge56f7d92f9_0_178"/>
          <p:cNvSpPr txBox="1">
            <a:spLocks noGrp="1"/>
          </p:cNvSpPr>
          <p:nvPr>
            <p:ph type="ftr" idx="11"/>
          </p:nvPr>
        </p:nvSpPr>
        <p:spPr>
          <a:xfrm>
            <a:off x="2323927" y="6983157"/>
            <a:ext cx="4837500" cy="40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Faculty of Computing</a:t>
            </a:r>
            <a:endParaRPr b="0"/>
          </a:p>
        </p:txBody>
      </p:sp>
      <p:sp>
        <p:nvSpPr>
          <p:cNvPr id="235" name="Google Shape;235;ge56f7d92f9_0_178"/>
          <p:cNvSpPr txBox="1">
            <a:spLocks noGrp="1"/>
          </p:cNvSpPr>
          <p:nvPr>
            <p:ph type="sldNum" idx="12"/>
          </p:nvPr>
        </p:nvSpPr>
        <p:spPr>
          <a:xfrm>
            <a:off x="7160556" y="6983157"/>
            <a:ext cx="2213100" cy="40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13</a:t>
            </a:fld>
            <a:endParaRPr b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2"/>
          <p:cNvSpPr txBox="1">
            <a:spLocks noGrp="1"/>
          </p:cNvSpPr>
          <p:nvPr>
            <p:ph type="title"/>
          </p:nvPr>
        </p:nvSpPr>
        <p:spPr>
          <a:xfrm>
            <a:off x="474266" y="49024"/>
            <a:ext cx="8536782" cy="11075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Times New Roman"/>
              <a:buNone/>
            </a:pPr>
            <a:r>
              <a:rPr lang="en-US"/>
              <a:t>Overview</a:t>
            </a:r>
            <a:endParaRPr/>
          </a:p>
        </p:txBody>
      </p:sp>
      <p:sp>
        <p:nvSpPr>
          <p:cNvPr id="53" name="Google Shape;53;p2"/>
          <p:cNvSpPr txBox="1">
            <a:spLocks noGrp="1"/>
          </p:cNvSpPr>
          <p:nvPr>
            <p:ph type="body" idx="1"/>
          </p:nvPr>
        </p:nvSpPr>
        <p:spPr>
          <a:xfrm>
            <a:off x="415391" y="1960525"/>
            <a:ext cx="8536800" cy="39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t" anchorCtr="0">
            <a:normAutofit/>
          </a:bodyPr>
          <a:lstStyle/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 sz="2400" dirty="0"/>
              <a:t>Organization Profile</a:t>
            </a:r>
            <a:endParaRPr dirty="0"/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 sz="2400" dirty="0"/>
              <a:t>Project Experience</a:t>
            </a:r>
            <a:endParaRPr dirty="0"/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 sz="2400" dirty="0"/>
              <a:t>Knowledge and Skills gained</a:t>
            </a:r>
            <a:endParaRPr dirty="0"/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 sz="2400" dirty="0"/>
              <a:t>Challenges and Issues faced</a:t>
            </a:r>
            <a:endParaRPr dirty="0"/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 sz="2400" dirty="0"/>
              <a:t>Conclusion</a:t>
            </a:r>
            <a:endParaRPr dirty="0"/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 sz="2400" dirty="0"/>
              <a:t>References </a:t>
            </a:r>
            <a:endParaRPr dirty="0"/>
          </a:p>
        </p:txBody>
      </p:sp>
      <p:sp>
        <p:nvSpPr>
          <p:cNvPr id="54" name="Google Shape;54;p2"/>
          <p:cNvSpPr txBox="1">
            <a:spLocks noGrp="1"/>
          </p:cNvSpPr>
          <p:nvPr>
            <p:ph type="dt" idx="10"/>
          </p:nvPr>
        </p:nvSpPr>
        <p:spPr>
          <a:xfrm>
            <a:off x="111517" y="6983157"/>
            <a:ext cx="2213240" cy="401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Industrial Training Fianl Defence - 2025</a:t>
            </a:r>
            <a:endParaRPr sz="1600" dirty="0"/>
          </a:p>
        </p:txBody>
      </p:sp>
      <p:sp>
        <p:nvSpPr>
          <p:cNvPr id="55" name="Google Shape;55;p2"/>
          <p:cNvSpPr txBox="1">
            <a:spLocks noGrp="1"/>
          </p:cNvSpPr>
          <p:nvPr>
            <p:ph type="ftr" idx="11"/>
          </p:nvPr>
        </p:nvSpPr>
        <p:spPr>
          <a:xfrm>
            <a:off x="2323927" y="6983157"/>
            <a:ext cx="4837461" cy="401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Faculty of Computing</a:t>
            </a:r>
            <a:endParaRPr b="0" dirty="0"/>
          </a:p>
        </p:txBody>
      </p:sp>
      <p:sp>
        <p:nvSpPr>
          <p:cNvPr id="56" name="Google Shape;56;p2"/>
          <p:cNvSpPr txBox="1">
            <a:spLocks noGrp="1"/>
          </p:cNvSpPr>
          <p:nvPr>
            <p:ph type="sldNum" idx="12"/>
          </p:nvPr>
        </p:nvSpPr>
        <p:spPr>
          <a:xfrm>
            <a:off x="7160556" y="6983157"/>
            <a:ext cx="2213240" cy="401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</a:t>
            </a:fld>
            <a:endParaRPr b="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e56f7d92f9_0_98"/>
          <p:cNvSpPr txBox="1">
            <a:spLocks noGrp="1"/>
          </p:cNvSpPr>
          <p:nvPr>
            <p:ph type="title"/>
          </p:nvPr>
        </p:nvSpPr>
        <p:spPr>
          <a:xfrm>
            <a:off x="474266" y="49024"/>
            <a:ext cx="8536800" cy="110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ctr" anchorCtr="0">
            <a:normAutofit/>
          </a:bodyPr>
          <a:lstStyle/>
          <a:p>
            <a:pPr marL="364674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Organization Profile (Contd.)</a:t>
            </a:r>
            <a:endParaRPr/>
          </a:p>
        </p:txBody>
      </p:sp>
      <p:sp>
        <p:nvSpPr>
          <p:cNvPr id="62" name="Google Shape;62;ge56f7d92f9_0_98"/>
          <p:cNvSpPr txBox="1">
            <a:spLocks noGrp="1"/>
          </p:cNvSpPr>
          <p:nvPr>
            <p:ph type="body" idx="1"/>
          </p:nvPr>
        </p:nvSpPr>
        <p:spPr>
          <a:xfrm>
            <a:off x="474275" y="1603975"/>
            <a:ext cx="8693400" cy="515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t" anchorCtr="0">
            <a:normAutofit/>
          </a:bodyPr>
          <a:lstStyle/>
          <a:p>
            <a:pPr marL="0" lvl="0" indent="0" algn="l" rtl="0">
              <a:spcBef>
                <a:spcPts val="68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000" b="1" dirty="0">
                <a:solidFill>
                  <a:srgbClr val="1C4587"/>
                </a:solidFill>
              </a:rPr>
              <a:t>Basic Information</a:t>
            </a:r>
            <a:endParaRPr sz="3000" b="1" dirty="0">
              <a:solidFill>
                <a:srgbClr val="1C4587"/>
              </a:solidFill>
            </a:endParaRPr>
          </a:p>
          <a:p>
            <a:pPr marL="0" lvl="0" indent="0" algn="l" rtl="0">
              <a:spcBef>
                <a:spcPts val="68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400" b="1" dirty="0"/>
          </a:p>
          <a:p>
            <a:pPr marL="457200" lvl="0" indent="-381000" algn="l" rtl="0">
              <a:lnSpc>
                <a:spcPct val="115000"/>
              </a:lnSpc>
              <a:spcBef>
                <a:spcPts val="680"/>
              </a:spcBef>
              <a:spcAft>
                <a:spcPts val="0"/>
              </a:spcAft>
              <a:buSzPts val="2400"/>
              <a:buChar char="●"/>
            </a:pPr>
            <a:r>
              <a:rPr lang="en-US" sz="2400" b="1" dirty="0"/>
              <a:t>Name </a:t>
            </a:r>
            <a:r>
              <a:rPr lang="en-US" sz="2400" dirty="0"/>
              <a:t>    -  ………………………………</a:t>
            </a:r>
            <a:endParaRPr sz="2400" dirty="0"/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 sz="2400" b="1" dirty="0"/>
              <a:t>Address </a:t>
            </a:r>
            <a:r>
              <a:rPr lang="en-US" sz="2400" dirty="0"/>
              <a:t>-  ………………………………</a:t>
            </a:r>
            <a:endParaRPr sz="2400" dirty="0"/>
          </a:p>
          <a:p>
            <a:pPr marL="457200" lvl="0" indent="-381000" algn="l" rtl="0">
              <a:lnSpc>
                <a:spcPct val="115000"/>
              </a:lnSpc>
              <a:spcBef>
                <a:spcPts val="680"/>
              </a:spcBef>
              <a:spcAft>
                <a:spcPts val="0"/>
              </a:spcAft>
              <a:buSzPts val="2400"/>
              <a:buChar char="●"/>
            </a:pPr>
            <a:r>
              <a:rPr lang="en-US" sz="2400" b="1" dirty="0"/>
              <a:t>Tel </a:t>
            </a:r>
            <a:r>
              <a:rPr lang="en-US" sz="2400" dirty="0"/>
              <a:t>        -  ……………………………….</a:t>
            </a:r>
          </a:p>
          <a:p>
            <a:pPr marL="457200" lvl="0" indent="-381000" algn="l" rtl="0">
              <a:lnSpc>
                <a:spcPct val="115000"/>
              </a:lnSpc>
              <a:spcBef>
                <a:spcPts val="680"/>
              </a:spcBef>
              <a:spcAft>
                <a:spcPts val="0"/>
              </a:spcAft>
              <a:buSzPts val="2400"/>
              <a:buChar char="●"/>
            </a:pPr>
            <a:r>
              <a:rPr lang="en-US" sz="2400" b="1" dirty="0"/>
              <a:t>E-mail </a:t>
            </a:r>
            <a:r>
              <a:rPr lang="en-US" sz="2400" dirty="0"/>
              <a:t>  -  …………………………….....</a:t>
            </a:r>
            <a:endParaRPr sz="2400" dirty="0"/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 sz="2400" b="1" dirty="0"/>
              <a:t>Web </a:t>
            </a:r>
            <a:r>
              <a:rPr lang="en-US" sz="2400" dirty="0"/>
              <a:t>      -  ………………………………..</a:t>
            </a:r>
            <a:endParaRPr sz="2400" dirty="0"/>
          </a:p>
          <a:p>
            <a:pPr marL="457200" lvl="0" indent="0" algn="l" rtl="0">
              <a:lnSpc>
                <a:spcPct val="115000"/>
              </a:lnSpc>
              <a:spcBef>
                <a:spcPts val="68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63" name="Google Shape;63;ge56f7d92f9_0_98"/>
          <p:cNvSpPr txBox="1">
            <a:spLocks noGrp="1"/>
          </p:cNvSpPr>
          <p:nvPr>
            <p:ph type="dt" idx="10"/>
          </p:nvPr>
        </p:nvSpPr>
        <p:spPr>
          <a:xfrm>
            <a:off x="111517" y="6983157"/>
            <a:ext cx="2213100" cy="40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1600"/>
              <a:t>Industrial Training Fianl Defence - 2025</a:t>
            </a:r>
            <a:endParaRPr sz="1600" dirty="0"/>
          </a:p>
        </p:txBody>
      </p:sp>
      <p:sp>
        <p:nvSpPr>
          <p:cNvPr id="64" name="Google Shape;64;ge56f7d92f9_0_98"/>
          <p:cNvSpPr txBox="1">
            <a:spLocks noGrp="1"/>
          </p:cNvSpPr>
          <p:nvPr>
            <p:ph type="ftr" idx="11"/>
          </p:nvPr>
        </p:nvSpPr>
        <p:spPr>
          <a:xfrm>
            <a:off x="2323927" y="6983157"/>
            <a:ext cx="4837500" cy="40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Faculty of Computing</a:t>
            </a:r>
            <a:endParaRPr b="0"/>
          </a:p>
        </p:txBody>
      </p:sp>
      <p:sp>
        <p:nvSpPr>
          <p:cNvPr id="65" name="Google Shape;65;ge56f7d92f9_0_98"/>
          <p:cNvSpPr txBox="1">
            <a:spLocks noGrp="1"/>
          </p:cNvSpPr>
          <p:nvPr>
            <p:ph type="sldNum" idx="12"/>
          </p:nvPr>
        </p:nvSpPr>
        <p:spPr>
          <a:xfrm>
            <a:off x="7160556" y="6983157"/>
            <a:ext cx="2213100" cy="40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 b="0"/>
          </a:p>
        </p:txBody>
      </p:sp>
      <p:sp>
        <p:nvSpPr>
          <p:cNvPr id="67" name="Google Shape;67;ge56f7d92f9_0_98"/>
          <p:cNvSpPr txBox="1"/>
          <p:nvPr/>
        </p:nvSpPr>
        <p:spPr>
          <a:xfrm>
            <a:off x="3016756" y="6353875"/>
            <a:ext cx="345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i="1" dirty="0">
                <a:solidFill>
                  <a:srgbClr val="8E7CC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Company Logo</a:t>
            </a:r>
            <a:endParaRPr i="1" dirty="0">
              <a:solidFill>
                <a:srgbClr val="8E7CC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e56f7d92f9_0_89"/>
          <p:cNvSpPr txBox="1">
            <a:spLocks noGrp="1"/>
          </p:cNvSpPr>
          <p:nvPr>
            <p:ph type="title"/>
          </p:nvPr>
        </p:nvSpPr>
        <p:spPr>
          <a:xfrm>
            <a:off x="474266" y="49024"/>
            <a:ext cx="8536800" cy="110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ctr" anchorCtr="0">
            <a:normAutofit/>
          </a:bodyPr>
          <a:lstStyle/>
          <a:p>
            <a:pPr marL="364674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Organization Profile</a:t>
            </a:r>
            <a:endParaRPr/>
          </a:p>
        </p:txBody>
      </p:sp>
      <p:sp>
        <p:nvSpPr>
          <p:cNvPr id="73" name="Google Shape;73;ge56f7d92f9_0_89"/>
          <p:cNvSpPr txBox="1">
            <a:spLocks noGrp="1"/>
          </p:cNvSpPr>
          <p:nvPr>
            <p:ph type="body" idx="1"/>
          </p:nvPr>
        </p:nvSpPr>
        <p:spPr>
          <a:xfrm>
            <a:off x="474250" y="2109875"/>
            <a:ext cx="8536800" cy="419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t" anchorCtr="0">
            <a:normAutofit/>
          </a:bodyPr>
          <a:lstStyle/>
          <a:p>
            <a:pPr marL="457200" lvl="0" indent="-381000" algn="l" rtl="0">
              <a:lnSpc>
                <a:spcPct val="150000"/>
              </a:lnSpc>
              <a:spcBef>
                <a:spcPts val="680"/>
              </a:spcBef>
              <a:spcAft>
                <a:spcPts val="0"/>
              </a:spcAft>
              <a:buSzPts val="2400"/>
              <a:buChar char="●"/>
            </a:pPr>
            <a:r>
              <a:rPr lang="en-US" sz="2400" dirty="0"/>
              <a:t>Text</a:t>
            </a:r>
          </a:p>
          <a:p>
            <a:pPr marL="457200" lvl="0" indent="0" algn="l" rtl="0">
              <a:spcBef>
                <a:spcPts val="68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74" name="Google Shape;74;ge56f7d92f9_0_89"/>
          <p:cNvSpPr txBox="1">
            <a:spLocks noGrp="1"/>
          </p:cNvSpPr>
          <p:nvPr>
            <p:ph type="dt" idx="10"/>
          </p:nvPr>
        </p:nvSpPr>
        <p:spPr>
          <a:xfrm>
            <a:off x="111517" y="6983157"/>
            <a:ext cx="2213100" cy="40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Industrial Training Fianl Defence - 2025</a:t>
            </a:r>
            <a:endParaRPr sz="1600" dirty="0"/>
          </a:p>
        </p:txBody>
      </p:sp>
      <p:sp>
        <p:nvSpPr>
          <p:cNvPr id="75" name="Google Shape;75;ge56f7d92f9_0_89"/>
          <p:cNvSpPr txBox="1">
            <a:spLocks noGrp="1"/>
          </p:cNvSpPr>
          <p:nvPr>
            <p:ph type="ftr" idx="11"/>
          </p:nvPr>
        </p:nvSpPr>
        <p:spPr>
          <a:xfrm>
            <a:off x="2323927" y="6983157"/>
            <a:ext cx="4837500" cy="40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Faculty of Computing</a:t>
            </a:r>
            <a:endParaRPr b="0"/>
          </a:p>
        </p:txBody>
      </p:sp>
      <p:sp>
        <p:nvSpPr>
          <p:cNvPr id="76" name="Google Shape;76;ge56f7d92f9_0_89"/>
          <p:cNvSpPr txBox="1">
            <a:spLocks noGrp="1"/>
          </p:cNvSpPr>
          <p:nvPr>
            <p:ph type="sldNum" idx="12"/>
          </p:nvPr>
        </p:nvSpPr>
        <p:spPr>
          <a:xfrm>
            <a:off x="7160556" y="6983157"/>
            <a:ext cx="2213100" cy="40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4</a:t>
            </a:fld>
            <a:endParaRPr b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e56f7d92f9_0_122"/>
          <p:cNvSpPr txBox="1">
            <a:spLocks noGrp="1"/>
          </p:cNvSpPr>
          <p:nvPr>
            <p:ph type="title"/>
          </p:nvPr>
        </p:nvSpPr>
        <p:spPr>
          <a:xfrm>
            <a:off x="474266" y="49024"/>
            <a:ext cx="8536800" cy="110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ctr" anchorCtr="0">
            <a:normAutofit/>
          </a:bodyPr>
          <a:lstStyle/>
          <a:p>
            <a:pPr marL="364674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Organization Profile (Contd.)</a:t>
            </a:r>
            <a:endParaRPr/>
          </a:p>
        </p:txBody>
      </p:sp>
      <p:sp>
        <p:nvSpPr>
          <p:cNvPr id="82" name="Google Shape;82;ge56f7d92f9_0_122"/>
          <p:cNvSpPr txBox="1">
            <a:spLocks noGrp="1"/>
          </p:cNvSpPr>
          <p:nvPr>
            <p:ph type="body" idx="1"/>
          </p:nvPr>
        </p:nvSpPr>
        <p:spPr>
          <a:xfrm>
            <a:off x="474150" y="1648125"/>
            <a:ext cx="8678700" cy="510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t" anchorCtr="0">
            <a:normAutofit/>
          </a:bodyPr>
          <a:lstStyle/>
          <a:p>
            <a:pPr marL="0" lvl="0" indent="0" algn="l" rtl="0">
              <a:spcBef>
                <a:spcPts val="68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b="1" dirty="0">
                <a:solidFill>
                  <a:srgbClr val="1C4587"/>
                </a:solidFill>
              </a:rPr>
              <a:t>Products</a:t>
            </a:r>
            <a:endParaRPr b="1" dirty="0">
              <a:solidFill>
                <a:srgbClr val="1C4587"/>
              </a:solidFill>
            </a:endParaRPr>
          </a:p>
          <a:p>
            <a:pPr marL="914400" lvl="0" indent="-381000" algn="l" rtl="0">
              <a:lnSpc>
                <a:spcPct val="115000"/>
              </a:lnSpc>
              <a:spcBef>
                <a:spcPts val="680"/>
              </a:spcBef>
              <a:spcAft>
                <a:spcPts val="0"/>
              </a:spcAft>
              <a:buSzPts val="2400"/>
              <a:buChar char="●"/>
            </a:pPr>
            <a:r>
              <a:rPr lang="en-US" sz="2400" b="1" dirty="0"/>
              <a:t>Domain Name Registration service</a:t>
            </a:r>
            <a:endParaRPr sz="2400" b="1" dirty="0"/>
          </a:p>
          <a:p>
            <a:pPr marL="457200" lvl="0" indent="457200" algn="l" rtl="0">
              <a:lnSpc>
                <a:spcPct val="115000"/>
              </a:lnSpc>
              <a:spcBef>
                <a:spcPts val="680"/>
              </a:spcBef>
              <a:spcAft>
                <a:spcPts val="0"/>
              </a:spcAft>
              <a:buNone/>
            </a:pPr>
            <a:r>
              <a:rPr lang="en-US" sz="2400" dirty="0"/>
              <a:t>ex -</a:t>
            </a:r>
            <a:r>
              <a:rPr lang="en-US" sz="2400" b="1" dirty="0"/>
              <a:t> </a:t>
            </a:r>
            <a:r>
              <a:rPr lang="en-US" sz="2400" dirty="0"/>
              <a:t>.</a:t>
            </a:r>
            <a:r>
              <a:rPr lang="en-US" sz="2400" dirty="0" err="1"/>
              <a:t>lk</a:t>
            </a:r>
            <a:r>
              <a:rPr lang="en-US" sz="2400" dirty="0"/>
              <a:t>, .com.lk, .org.lk, .edu.lk, .hotel.lk, .web.lk, .sch.lk, </a:t>
            </a:r>
            <a:endParaRPr sz="2400" dirty="0"/>
          </a:p>
          <a:p>
            <a:pPr marL="457200" lvl="0" indent="457200" algn="l" rtl="0">
              <a:lnSpc>
                <a:spcPct val="115000"/>
              </a:lnSpc>
              <a:spcBef>
                <a:spcPts val="680"/>
              </a:spcBef>
              <a:spcAft>
                <a:spcPts val="0"/>
              </a:spcAft>
              <a:buNone/>
            </a:pPr>
            <a:r>
              <a:rPr lang="en-US" sz="2400" dirty="0"/>
              <a:t>.ac.lk, .gov.lk</a:t>
            </a:r>
            <a:endParaRPr sz="2400" dirty="0"/>
          </a:p>
          <a:p>
            <a:pPr marL="914400" lvl="0" indent="-381000" algn="l" rtl="0">
              <a:lnSpc>
                <a:spcPct val="150000"/>
              </a:lnSpc>
              <a:spcBef>
                <a:spcPts val="680"/>
              </a:spcBef>
              <a:spcAft>
                <a:spcPts val="0"/>
              </a:spcAft>
              <a:buSzPts val="2400"/>
              <a:buChar char="●"/>
            </a:pPr>
            <a:r>
              <a:rPr lang="en-US" sz="2400" b="1" dirty="0"/>
              <a:t>Web Hosting services</a:t>
            </a:r>
            <a:endParaRPr sz="2400" b="1" dirty="0"/>
          </a:p>
          <a:p>
            <a:pPr marL="9144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 sz="2400" b="1" dirty="0"/>
              <a:t>My Mail Service</a:t>
            </a:r>
            <a:endParaRPr sz="2400" b="1" dirty="0"/>
          </a:p>
          <a:p>
            <a:pPr marL="9144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 sz="2400" b="1" dirty="0"/>
              <a:t>Website Development</a:t>
            </a:r>
            <a:endParaRPr sz="2400" b="1" dirty="0"/>
          </a:p>
          <a:p>
            <a:pPr marL="9144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 sz="2400" b="1" dirty="0"/>
              <a:t>Verified Web</a:t>
            </a:r>
            <a:endParaRPr sz="2400" b="1" dirty="0"/>
          </a:p>
          <a:p>
            <a:pPr marL="0" lvl="0" indent="0" algn="l" rtl="0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3" name="Google Shape;83;ge56f7d92f9_0_122"/>
          <p:cNvSpPr txBox="1">
            <a:spLocks noGrp="1"/>
          </p:cNvSpPr>
          <p:nvPr>
            <p:ph type="dt" idx="10"/>
          </p:nvPr>
        </p:nvSpPr>
        <p:spPr>
          <a:xfrm>
            <a:off x="111517" y="6983157"/>
            <a:ext cx="2213100" cy="40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Industrial Training Fianl Defence - 2025</a:t>
            </a:r>
            <a:endParaRPr sz="1600" dirty="0"/>
          </a:p>
        </p:txBody>
      </p:sp>
      <p:sp>
        <p:nvSpPr>
          <p:cNvPr id="84" name="Google Shape;84;ge56f7d92f9_0_122"/>
          <p:cNvSpPr txBox="1">
            <a:spLocks noGrp="1"/>
          </p:cNvSpPr>
          <p:nvPr>
            <p:ph type="ftr" idx="11"/>
          </p:nvPr>
        </p:nvSpPr>
        <p:spPr>
          <a:xfrm>
            <a:off x="2323927" y="6983157"/>
            <a:ext cx="4837500" cy="40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Faculty of Computing</a:t>
            </a:r>
            <a:endParaRPr b="0"/>
          </a:p>
        </p:txBody>
      </p:sp>
      <p:sp>
        <p:nvSpPr>
          <p:cNvPr id="85" name="Google Shape;85;ge56f7d92f9_0_122"/>
          <p:cNvSpPr txBox="1">
            <a:spLocks noGrp="1"/>
          </p:cNvSpPr>
          <p:nvPr>
            <p:ph type="sldNum" idx="12"/>
          </p:nvPr>
        </p:nvSpPr>
        <p:spPr>
          <a:xfrm>
            <a:off x="7160556" y="6983157"/>
            <a:ext cx="2213100" cy="40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5</a:t>
            </a:fld>
            <a:endParaRPr b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e56f7d92f9_0_162"/>
          <p:cNvSpPr txBox="1">
            <a:spLocks noGrp="1"/>
          </p:cNvSpPr>
          <p:nvPr>
            <p:ph type="title"/>
          </p:nvPr>
        </p:nvSpPr>
        <p:spPr>
          <a:xfrm>
            <a:off x="474266" y="49024"/>
            <a:ext cx="8536800" cy="110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ctr" anchorCtr="0">
            <a:normAutofit/>
          </a:bodyPr>
          <a:lstStyle/>
          <a:p>
            <a:pPr marL="364674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Organization Profile (Contd.)</a:t>
            </a:r>
            <a:endParaRPr/>
          </a:p>
        </p:txBody>
      </p:sp>
      <p:sp>
        <p:nvSpPr>
          <p:cNvPr id="91" name="Google Shape;91;ge56f7d92f9_0_162"/>
          <p:cNvSpPr txBox="1">
            <a:spLocks noGrp="1"/>
          </p:cNvSpPr>
          <p:nvPr>
            <p:ph type="body" idx="1"/>
          </p:nvPr>
        </p:nvSpPr>
        <p:spPr>
          <a:xfrm>
            <a:off x="474150" y="1648125"/>
            <a:ext cx="8678700" cy="510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t" anchorCtr="0">
            <a:normAutofit/>
          </a:bodyPr>
          <a:lstStyle/>
          <a:p>
            <a:pPr marL="0" lvl="0" indent="0" algn="l" rtl="0">
              <a:spcBef>
                <a:spcPts val="68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b="1" dirty="0">
                <a:solidFill>
                  <a:srgbClr val="1C4587"/>
                </a:solidFill>
              </a:rPr>
              <a:t>Clients</a:t>
            </a:r>
            <a:endParaRPr sz="2400" b="1" dirty="0">
              <a:solidFill>
                <a:srgbClr val="1C4587"/>
              </a:solidFill>
            </a:endParaRPr>
          </a:p>
          <a:p>
            <a:pPr marL="457200" lvl="0" indent="-381000" algn="l" rtl="0">
              <a:spcBef>
                <a:spcPts val="680"/>
              </a:spcBef>
              <a:spcAft>
                <a:spcPts val="0"/>
              </a:spcAft>
              <a:buSzPts val="2400"/>
              <a:buChar char="●"/>
            </a:pPr>
            <a:r>
              <a:rPr lang="en-US" sz="2400" b="1" dirty="0"/>
              <a:t>All Clients with .</a:t>
            </a:r>
            <a:r>
              <a:rPr lang="en-US" sz="2400" b="1" dirty="0" err="1"/>
              <a:t>lk</a:t>
            </a:r>
            <a:r>
              <a:rPr lang="en-US" sz="2400" b="1" dirty="0"/>
              <a:t> top level domain names.</a:t>
            </a:r>
            <a:endParaRPr sz="2400" b="1" dirty="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 sz="2400" b="1" dirty="0"/>
              <a:t>Authorized Agents</a:t>
            </a:r>
            <a:endParaRPr sz="2400" b="1" dirty="0"/>
          </a:p>
          <a:p>
            <a:pPr marL="457200" lvl="0" indent="-381000" algn="l" rtl="0">
              <a:spcBef>
                <a:spcPts val="680"/>
              </a:spcBef>
              <a:spcAft>
                <a:spcPts val="0"/>
              </a:spcAft>
              <a:buSzPts val="2400"/>
              <a:buChar char="●"/>
            </a:pPr>
            <a:r>
              <a:rPr lang="en-US" sz="2400" b="1" dirty="0"/>
              <a:t>Affiliations</a:t>
            </a:r>
            <a:endParaRPr sz="2400" b="1" dirty="0"/>
          </a:p>
          <a:p>
            <a:pPr marL="457200" lvl="0" indent="0" algn="l" rtl="0">
              <a:spcBef>
                <a:spcPts val="680"/>
              </a:spcBef>
              <a:spcAft>
                <a:spcPts val="0"/>
              </a:spcAft>
              <a:buNone/>
            </a:pPr>
            <a:endParaRPr sz="2400" b="1" dirty="0"/>
          </a:p>
        </p:txBody>
      </p:sp>
      <p:sp>
        <p:nvSpPr>
          <p:cNvPr id="92" name="Google Shape;92;ge56f7d92f9_0_162"/>
          <p:cNvSpPr txBox="1">
            <a:spLocks noGrp="1"/>
          </p:cNvSpPr>
          <p:nvPr>
            <p:ph type="dt" idx="10"/>
          </p:nvPr>
        </p:nvSpPr>
        <p:spPr>
          <a:xfrm>
            <a:off x="111517" y="6983157"/>
            <a:ext cx="2213100" cy="40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Industrial Training Fianl Defence - 2025</a:t>
            </a:r>
            <a:endParaRPr sz="1600" dirty="0"/>
          </a:p>
        </p:txBody>
      </p:sp>
      <p:sp>
        <p:nvSpPr>
          <p:cNvPr id="93" name="Google Shape;93;ge56f7d92f9_0_162"/>
          <p:cNvSpPr txBox="1">
            <a:spLocks noGrp="1"/>
          </p:cNvSpPr>
          <p:nvPr>
            <p:ph type="ftr" idx="11"/>
          </p:nvPr>
        </p:nvSpPr>
        <p:spPr>
          <a:xfrm>
            <a:off x="2323927" y="6983157"/>
            <a:ext cx="4837500" cy="40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Faculty of Computing</a:t>
            </a:r>
            <a:endParaRPr b="0"/>
          </a:p>
        </p:txBody>
      </p:sp>
      <p:sp>
        <p:nvSpPr>
          <p:cNvPr id="94" name="Google Shape;94;ge56f7d92f9_0_162"/>
          <p:cNvSpPr txBox="1">
            <a:spLocks noGrp="1"/>
          </p:cNvSpPr>
          <p:nvPr>
            <p:ph type="sldNum" idx="12"/>
          </p:nvPr>
        </p:nvSpPr>
        <p:spPr>
          <a:xfrm>
            <a:off x="7160556" y="6983157"/>
            <a:ext cx="2213100" cy="40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6</a:t>
            </a:fld>
            <a:endParaRPr b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e56f7d92f9_0_154"/>
          <p:cNvSpPr txBox="1">
            <a:spLocks noGrp="1"/>
          </p:cNvSpPr>
          <p:nvPr>
            <p:ph type="title"/>
          </p:nvPr>
        </p:nvSpPr>
        <p:spPr>
          <a:xfrm>
            <a:off x="474266" y="49024"/>
            <a:ext cx="8536800" cy="110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Project Experience</a:t>
            </a:r>
            <a:endParaRPr/>
          </a:p>
        </p:txBody>
      </p:sp>
      <p:sp>
        <p:nvSpPr>
          <p:cNvPr id="101" name="Google Shape;101;ge56f7d92f9_0_154"/>
          <p:cNvSpPr txBox="1">
            <a:spLocks noGrp="1"/>
          </p:cNvSpPr>
          <p:nvPr>
            <p:ph type="body" idx="1"/>
          </p:nvPr>
        </p:nvSpPr>
        <p:spPr>
          <a:xfrm>
            <a:off x="474150" y="1648125"/>
            <a:ext cx="8678700" cy="510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t" anchorCtr="0">
            <a:normAutofit/>
          </a:bodyPr>
          <a:lstStyle/>
          <a:p>
            <a:pPr marL="457200" lvl="0" indent="-381000" algn="l" rtl="0">
              <a:spcBef>
                <a:spcPts val="680"/>
              </a:spcBef>
              <a:spcAft>
                <a:spcPts val="0"/>
              </a:spcAft>
              <a:buSzPts val="2400"/>
              <a:buChar char="●"/>
            </a:pPr>
            <a:r>
              <a:rPr lang="en-US" sz="2400" b="1" dirty="0"/>
              <a:t>Main Project</a:t>
            </a:r>
            <a:r>
              <a:rPr lang="en-US" sz="2400" dirty="0"/>
              <a:t> - &lt;&lt;text&gt;&gt;</a:t>
            </a:r>
            <a:endParaRPr sz="2400" dirty="0"/>
          </a:p>
          <a:p>
            <a:pPr marL="457200" lvl="0" indent="0" algn="l" rtl="0">
              <a:spcBef>
                <a:spcPts val="680"/>
              </a:spcBef>
              <a:spcAft>
                <a:spcPts val="0"/>
              </a:spcAft>
              <a:buNone/>
            </a:pPr>
            <a:endParaRPr sz="2400" dirty="0"/>
          </a:p>
          <a:p>
            <a:pPr marL="457200" lvl="0" indent="-381000" algn="l" rtl="0">
              <a:spcBef>
                <a:spcPts val="680"/>
              </a:spcBef>
              <a:spcAft>
                <a:spcPts val="0"/>
              </a:spcAft>
              <a:buSzPts val="2400"/>
              <a:buChar char="●"/>
            </a:pPr>
            <a:r>
              <a:rPr lang="en-US" sz="2400" b="1" dirty="0"/>
              <a:t>Sub Projects</a:t>
            </a:r>
            <a:r>
              <a:rPr lang="en-US" sz="2400" dirty="0"/>
              <a:t> </a:t>
            </a:r>
            <a:endParaRPr sz="2400" dirty="0"/>
          </a:p>
          <a:p>
            <a:pPr marL="97155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❖"/>
            </a:pPr>
            <a:r>
              <a:rPr lang="en-US" sz="2400" dirty="0"/>
              <a:t>&lt;&lt;text&gt;&gt;</a:t>
            </a:r>
            <a:endParaRPr dirty="0"/>
          </a:p>
        </p:txBody>
      </p:sp>
      <p:sp>
        <p:nvSpPr>
          <p:cNvPr id="102" name="Google Shape;102;ge56f7d92f9_0_154"/>
          <p:cNvSpPr txBox="1">
            <a:spLocks noGrp="1"/>
          </p:cNvSpPr>
          <p:nvPr>
            <p:ph type="dt" idx="10"/>
          </p:nvPr>
        </p:nvSpPr>
        <p:spPr>
          <a:xfrm>
            <a:off x="111517" y="6983157"/>
            <a:ext cx="2213100" cy="40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Industrial Training Fianl Defence - 2025</a:t>
            </a:r>
            <a:endParaRPr sz="1600" dirty="0"/>
          </a:p>
        </p:txBody>
      </p:sp>
      <p:sp>
        <p:nvSpPr>
          <p:cNvPr id="103" name="Google Shape;103;ge56f7d92f9_0_154"/>
          <p:cNvSpPr txBox="1">
            <a:spLocks noGrp="1"/>
          </p:cNvSpPr>
          <p:nvPr>
            <p:ph type="ftr" idx="11"/>
          </p:nvPr>
        </p:nvSpPr>
        <p:spPr>
          <a:xfrm>
            <a:off x="2323927" y="6983157"/>
            <a:ext cx="4837500" cy="40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Faculty of Computing</a:t>
            </a:r>
            <a:endParaRPr b="0"/>
          </a:p>
        </p:txBody>
      </p:sp>
      <p:sp>
        <p:nvSpPr>
          <p:cNvPr id="104" name="Google Shape;104;ge56f7d92f9_0_154"/>
          <p:cNvSpPr txBox="1">
            <a:spLocks noGrp="1"/>
          </p:cNvSpPr>
          <p:nvPr>
            <p:ph type="sldNum" idx="12"/>
          </p:nvPr>
        </p:nvSpPr>
        <p:spPr>
          <a:xfrm>
            <a:off x="7160556" y="6983157"/>
            <a:ext cx="2213100" cy="40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7</a:t>
            </a:fld>
            <a:endParaRPr b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e56f7d92f9_0_146"/>
          <p:cNvSpPr txBox="1">
            <a:spLocks noGrp="1"/>
          </p:cNvSpPr>
          <p:nvPr>
            <p:ph type="title"/>
          </p:nvPr>
        </p:nvSpPr>
        <p:spPr>
          <a:xfrm>
            <a:off x="474266" y="49024"/>
            <a:ext cx="8536800" cy="110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Knowledge and Skills gained</a:t>
            </a:r>
            <a:endParaRPr/>
          </a:p>
        </p:txBody>
      </p:sp>
      <p:sp>
        <p:nvSpPr>
          <p:cNvPr id="188" name="Google Shape;188;ge56f7d92f9_0_146"/>
          <p:cNvSpPr txBox="1">
            <a:spLocks noGrp="1"/>
          </p:cNvSpPr>
          <p:nvPr>
            <p:ph type="body" idx="1"/>
          </p:nvPr>
        </p:nvSpPr>
        <p:spPr>
          <a:xfrm>
            <a:off x="474150" y="1648125"/>
            <a:ext cx="8678700" cy="510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t" anchorCtr="0">
            <a:normAutofit/>
          </a:bodyPr>
          <a:lstStyle/>
          <a:p>
            <a:pPr marL="0" lvl="0" indent="0" algn="l" rtl="0">
              <a:spcBef>
                <a:spcPts val="68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408" b="1" dirty="0">
                <a:solidFill>
                  <a:srgbClr val="1C4587"/>
                </a:solidFill>
              </a:rPr>
              <a:t>Technical Skills</a:t>
            </a:r>
            <a:endParaRPr sz="3408" b="1" dirty="0">
              <a:solidFill>
                <a:srgbClr val="1C4587"/>
              </a:solidFill>
            </a:endParaRPr>
          </a:p>
          <a:p>
            <a:pPr marL="914400" lvl="0" indent="-382029" algn="l" rtl="0">
              <a:spcBef>
                <a:spcPts val="680"/>
              </a:spcBef>
              <a:spcAft>
                <a:spcPts val="0"/>
              </a:spcAft>
              <a:buSzPts val="2416"/>
              <a:buChar char="●"/>
            </a:pPr>
            <a:r>
              <a:rPr lang="en-US" sz="2416" dirty="0"/>
              <a:t>&lt;&lt;text&gt;&gt;</a:t>
            </a:r>
            <a:endParaRPr sz="2416" dirty="0"/>
          </a:p>
          <a:p>
            <a:pPr marL="914400" lvl="0" indent="0" algn="l" rtl="0">
              <a:spcBef>
                <a:spcPts val="68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400" dirty="0"/>
          </a:p>
          <a:p>
            <a:pPr marL="0" lvl="0" indent="0" algn="l" rtl="0">
              <a:spcBef>
                <a:spcPts val="68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408" b="1" dirty="0">
                <a:solidFill>
                  <a:srgbClr val="1C4587"/>
                </a:solidFill>
              </a:rPr>
              <a:t>Cognitive Skills</a:t>
            </a:r>
            <a:endParaRPr sz="3408" b="1" dirty="0">
              <a:solidFill>
                <a:srgbClr val="1C4587"/>
              </a:solidFill>
            </a:endParaRPr>
          </a:p>
          <a:p>
            <a:pPr marL="914400" lvl="0" indent="-381000" algn="l" rtl="0">
              <a:spcBef>
                <a:spcPts val="680"/>
              </a:spcBef>
              <a:spcAft>
                <a:spcPts val="0"/>
              </a:spcAft>
              <a:buSzPts val="2400"/>
              <a:buChar char="●"/>
            </a:pPr>
            <a:r>
              <a:rPr lang="en-US" sz="2400" dirty="0"/>
              <a:t>&lt;&lt;text&gt;&gt;</a:t>
            </a:r>
          </a:p>
          <a:p>
            <a:pPr marL="0" lvl="0" indent="0" algn="l" rtl="0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9" name="Google Shape;189;ge56f7d92f9_0_146"/>
          <p:cNvSpPr txBox="1">
            <a:spLocks noGrp="1"/>
          </p:cNvSpPr>
          <p:nvPr>
            <p:ph type="dt" idx="10"/>
          </p:nvPr>
        </p:nvSpPr>
        <p:spPr>
          <a:xfrm>
            <a:off x="111517" y="6983157"/>
            <a:ext cx="2213100" cy="40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Industrial Training Fianl Defence - 2025</a:t>
            </a:r>
            <a:endParaRPr sz="1600" dirty="0"/>
          </a:p>
        </p:txBody>
      </p:sp>
      <p:sp>
        <p:nvSpPr>
          <p:cNvPr id="190" name="Google Shape;190;ge56f7d92f9_0_146"/>
          <p:cNvSpPr txBox="1">
            <a:spLocks noGrp="1"/>
          </p:cNvSpPr>
          <p:nvPr>
            <p:ph type="ftr" idx="11"/>
          </p:nvPr>
        </p:nvSpPr>
        <p:spPr>
          <a:xfrm>
            <a:off x="2323927" y="6983157"/>
            <a:ext cx="4837500" cy="40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Faculty of Computing</a:t>
            </a:r>
            <a:endParaRPr b="0"/>
          </a:p>
        </p:txBody>
      </p:sp>
      <p:sp>
        <p:nvSpPr>
          <p:cNvPr id="191" name="Google Shape;191;ge56f7d92f9_0_146"/>
          <p:cNvSpPr txBox="1">
            <a:spLocks noGrp="1"/>
          </p:cNvSpPr>
          <p:nvPr>
            <p:ph type="sldNum" idx="12"/>
          </p:nvPr>
        </p:nvSpPr>
        <p:spPr>
          <a:xfrm>
            <a:off x="7160556" y="6983157"/>
            <a:ext cx="2213100" cy="40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8</a:t>
            </a:fld>
            <a:endParaRPr b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e56f7d92f9_0_138"/>
          <p:cNvSpPr txBox="1">
            <a:spLocks noGrp="1"/>
          </p:cNvSpPr>
          <p:nvPr>
            <p:ph type="title"/>
          </p:nvPr>
        </p:nvSpPr>
        <p:spPr>
          <a:xfrm>
            <a:off x="474266" y="49024"/>
            <a:ext cx="8536800" cy="110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en-US"/>
              <a:t>Knowledge and Skills gained (Contd.)</a:t>
            </a:r>
            <a:endParaRPr/>
          </a:p>
        </p:txBody>
      </p:sp>
      <p:sp>
        <p:nvSpPr>
          <p:cNvPr id="197" name="Google Shape;197;ge56f7d92f9_0_138"/>
          <p:cNvSpPr txBox="1">
            <a:spLocks noGrp="1"/>
          </p:cNvSpPr>
          <p:nvPr>
            <p:ph type="body" idx="1"/>
          </p:nvPr>
        </p:nvSpPr>
        <p:spPr>
          <a:xfrm>
            <a:off x="474150" y="1648125"/>
            <a:ext cx="8678700" cy="510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t" anchorCtr="0">
            <a:normAutofit/>
          </a:bodyPr>
          <a:lstStyle/>
          <a:p>
            <a:pPr marL="0" lvl="0" indent="0" algn="l" rtl="0">
              <a:spcBef>
                <a:spcPts val="68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b="1" dirty="0">
                <a:solidFill>
                  <a:srgbClr val="1C4587"/>
                </a:solidFill>
              </a:rPr>
              <a:t>Interpersonal Skills</a:t>
            </a:r>
            <a:endParaRPr b="1" dirty="0">
              <a:solidFill>
                <a:srgbClr val="1C4587"/>
              </a:solidFill>
            </a:endParaRPr>
          </a:p>
          <a:p>
            <a:pPr marL="914400" lvl="0" indent="-381000" algn="l" rtl="0">
              <a:spcBef>
                <a:spcPts val="680"/>
              </a:spcBef>
              <a:spcAft>
                <a:spcPts val="0"/>
              </a:spcAft>
              <a:buSzPts val="2400"/>
              <a:buChar char="●"/>
            </a:pPr>
            <a:r>
              <a:rPr lang="en-US" sz="2400" dirty="0"/>
              <a:t>&lt;&lt;text&gt;&gt;</a:t>
            </a:r>
            <a:endParaRPr dirty="0"/>
          </a:p>
        </p:txBody>
      </p:sp>
      <p:sp>
        <p:nvSpPr>
          <p:cNvPr id="198" name="Google Shape;198;ge56f7d92f9_0_138"/>
          <p:cNvSpPr txBox="1">
            <a:spLocks noGrp="1"/>
          </p:cNvSpPr>
          <p:nvPr>
            <p:ph type="dt" idx="10"/>
          </p:nvPr>
        </p:nvSpPr>
        <p:spPr>
          <a:xfrm>
            <a:off x="111517" y="6983157"/>
            <a:ext cx="2213100" cy="40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Industrial Training Fianl Defence - 2025</a:t>
            </a:r>
            <a:endParaRPr sz="1600" dirty="0"/>
          </a:p>
        </p:txBody>
      </p:sp>
      <p:sp>
        <p:nvSpPr>
          <p:cNvPr id="199" name="Google Shape;199;ge56f7d92f9_0_138"/>
          <p:cNvSpPr txBox="1">
            <a:spLocks noGrp="1"/>
          </p:cNvSpPr>
          <p:nvPr>
            <p:ph type="ftr" idx="11"/>
          </p:nvPr>
        </p:nvSpPr>
        <p:spPr>
          <a:xfrm>
            <a:off x="2323927" y="6983157"/>
            <a:ext cx="4837500" cy="40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Faculty of Computing</a:t>
            </a:r>
            <a:endParaRPr b="0"/>
          </a:p>
        </p:txBody>
      </p:sp>
      <p:sp>
        <p:nvSpPr>
          <p:cNvPr id="200" name="Google Shape;200;ge56f7d92f9_0_138"/>
          <p:cNvSpPr txBox="1">
            <a:spLocks noGrp="1"/>
          </p:cNvSpPr>
          <p:nvPr>
            <p:ph type="sldNum" idx="12"/>
          </p:nvPr>
        </p:nvSpPr>
        <p:spPr>
          <a:xfrm>
            <a:off x="7160556" y="6983157"/>
            <a:ext cx="2213100" cy="40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25" tIns="48600" rIns="97225" bIns="486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9</a:t>
            </a:fld>
            <a:endParaRPr b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esentation1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317</Words>
  <Application>Microsoft Office PowerPoint</Application>
  <PresentationFormat>Custom</PresentationFormat>
  <Paragraphs>98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Noto Sans Symbols</vt:lpstr>
      <vt:lpstr>Times New Roman</vt:lpstr>
      <vt:lpstr>Presentation1</vt:lpstr>
      <vt:lpstr>Topic</vt:lpstr>
      <vt:lpstr>Overview</vt:lpstr>
      <vt:lpstr>Organization Profile (Contd.)</vt:lpstr>
      <vt:lpstr>Organization Profile</vt:lpstr>
      <vt:lpstr>Organization Profile (Contd.)</vt:lpstr>
      <vt:lpstr>Organization Profile (Contd.)</vt:lpstr>
      <vt:lpstr>Project Experience</vt:lpstr>
      <vt:lpstr>Knowledge and Skills gained</vt:lpstr>
      <vt:lpstr>Knowledge and Skills gained (Contd.)</vt:lpstr>
      <vt:lpstr>Challenges and Issues faced</vt:lpstr>
      <vt:lpstr>Conclusion</vt:lpstr>
      <vt:lpstr>References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Topic</dc:title>
  <dc:creator>Upeksha</dc:creator>
  <cp:lastModifiedBy>Lohara Chathumini</cp:lastModifiedBy>
  <cp:revision>4</cp:revision>
  <dcterms:created xsi:type="dcterms:W3CDTF">2020-02-08T10:09:42Z</dcterms:created>
  <dcterms:modified xsi:type="dcterms:W3CDTF">2025-01-22T11:27:33Z</dcterms:modified>
</cp:coreProperties>
</file>